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331" r:id="rId3"/>
    <p:sldId id="332" r:id="rId4"/>
    <p:sldId id="334" r:id="rId5"/>
    <p:sldId id="335" r:id="rId6"/>
    <p:sldId id="337" r:id="rId7"/>
    <p:sldId id="333" r:id="rId8"/>
    <p:sldId id="323" r:id="rId9"/>
    <p:sldId id="320" r:id="rId10"/>
    <p:sldId id="321" r:id="rId11"/>
    <p:sldId id="326" r:id="rId12"/>
    <p:sldId id="327" r:id="rId13"/>
    <p:sldId id="324" r:id="rId14"/>
    <p:sldId id="322" r:id="rId15"/>
    <p:sldId id="325" r:id="rId16"/>
    <p:sldId id="310" r:id="rId17"/>
    <p:sldId id="315" r:id="rId18"/>
    <p:sldId id="329" r:id="rId19"/>
    <p:sldId id="330" r:id="rId20"/>
    <p:sldId id="328" r:id="rId21"/>
    <p:sldId id="318" r:id="rId22"/>
    <p:sldId id="311" r:id="rId23"/>
  </p:sldIdLst>
  <p:sldSz cx="9144000" cy="5143500" type="screen16x9"/>
  <p:notesSz cx="9144000" cy="51435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7A2526-1621-FFBE-2D8D-66EB88855E1F}" v="131" dt="2022-09-30T14:54:40.831"/>
    <p1510:client id="{2C0A2295-C876-4BB4-8330-D87E20DEE86B}" v="1148" dt="2022-09-30T18:48:38.333"/>
    <p1510:client id="{A4269301-8245-BE06-28D5-4A9D05F98264}" v="805" dt="2022-09-30T18:41:54.932"/>
    <p1510:client id="{B9CADB6A-9951-772E-BA05-48263360CA6F}" v="260" dt="2022-09-30T16:42:01.0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9"/>
    <p:restoredTop sz="94647"/>
  </p:normalViewPr>
  <p:slideViewPr>
    <p:cSldViewPr snapToGrid="0">
      <p:cViewPr varScale="1">
        <p:scale>
          <a:sx n="187" d="100"/>
          <a:sy n="187" d="100"/>
        </p:scale>
        <p:origin x="200" y="30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bral, Giovanna" userId="S::giovanna.cabral@btgpactual.com::7a033f79-74e2-4903-aa4d-1743ba27b2d7" providerId="AD" clId="Web-{097A2526-1621-FFBE-2D8D-66EB88855E1F}"/>
    <pc:docChg chg="modSld">
      <pc:chgData name="Cabral, Giovanna" userId="S::giovanna.cabral@btgpactual.com::7a033f79-74e2-4903-aa4d-1743ba27b2d7" providerId="AD" clId="Web-{097A2526-1621-FFBE-2D8D-66EB88855E1F}" dt="2022-09-30T14:54:40.831" v="93" actId="20577"/>
      <pc:docMkLst>
        <pc:docMk/>
      </pc:docMkLst>
      <pc:sldChg chg="modSp">
        <pc:chgData name="Cabral, Giovanna" userId="S::giovanna.cabral@btgpactual.com::7a033f79-74e2-4903-aa4d-1743ba27b2d7" providerId="AD" clId="Web-{097A2526-1621-FFBE-2D8D-66EB88855E1F}" dt="2022-09-30T14:06:14.633" v="36" actId="20577"/>
        <pc:sldMkLst>
          <pc:docMk/>
          <pc:sldMk cId="0" sldId="256"/>
        </pc:sldMkLst>
        <pc:spChg chg="mod">
          <ac:chgData name="Cabral, Giovanna" userId="S::giovanna.cabral@btgpactual.com::7a033f79-74e2-4903-aa4d-1743ba27b2d7" providerId="AD" clId="Web-{097A2526-1621-FFBE-2D8D-66EB88855E1F}" dt="2022-09-30T13:52:12.768" v="4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Cabral, Giovanna" userId="S::giovanna.cabral@btgpactual.com::7a033f79-74e2-4903-aa4d-1743ba27b2d7" providerId="AD" clId="Web-{097A2526-1621-FFBE-2D8D-66EB88855E1F}" dt="2022-09-30T14:06:14.633" v="36" actId="20577"/>
          <ac:spMkLst>
            <pc:docMk/>
            <pc:sldMk cId="0" sldId="256"/>
            <ac:spMk id="9" creationId="{2B47E470-FA0E-4B22-ADA9-EAC6192C3095}"/>
          </ac:spMkLst>
        </pc:spChg>
      </pc:sldChg>
      <pc:sldChg chg="modSp">
        <pc:chgData name="Cabral, Giovanna" userId="S::giovanna.cabral@btgpactual.com::7a033f79-74e2-4903-aa4d-1743ba27b2d7" providerId="AD" clId="Web-{097A2526-1621-FFBE-2D8D-66EB88855E1F}" dt="2022-09-30T14:54:40.831" v="93" actId="20577"/>
        <pc:sldMkLst>
          <pc:docMk/>
          <pc:sldMk cId="0" sldId="257"/>
        </pc:sldMkLst>
        <pc:spChg chg="mod">
          <ac:chgData name="Cabral, Giovanna" userId="S::giovanna.cabral@btgpactual.com::7a033f79-74e2-4903-aa4d-1743ba27b2d7" providerId="AD" clId="Web-{097A2526-1621-FFBE-2D8D-66EB88855E1F}" dt="2022-09-30T14:54:40.831" v="93" actId="20577"/>
          <ac:spMkLst>
            <pc:docMk/>
            <pc:sldMk cId="0" sldId="257"/>
            <ac:spMk id="10" creationId="{C1AC083D-AD19-4A37-8E16-822CEA220871}"/>
          </ac:spMkLst>
        </pc:spChg>
      </pc:sldChg>
    </pc:docChg>
  </pc:docChgLst>
  <pc:docChgLst>
    <pc:chgData name="Spencer, Henrique" userId="8e694a3f-d8de-4daa-b5be-1d2472b028d9" providerId="ADAL" clId="{F7F99BE8-0B22-4B22-BF0B-DAF45B12C8C4}"/>
    <pc:docChg chg="undo custSel addSld delSld modSld sldOrd modMainMaster">
      <pc:chgData name="Spencer, Henrique" userId="8e694a3f-d8de-4daa-b5be-1d2472b028d9" providerId="ADAL" clId="{F7F99BE8-0B22-4B22-BF0B-DAF45B12C8C4}" dt="2022-08-19T17:57:15.589" v="1001" actId="20577"/>
      <pc:docMkLst>
        <pc:docMk/>
      </pc:docMkLst>
      <pc:sldChg chg="addSp delSp modSp mod setBg">
        <pc:chgData name="Spencer, Henrique" userId="8e694a3f-d8de-4daa-b5be-1d2472b028d9" providerId="ADAL" clId="{F7F99BE8-0B22-4B22-BF0B-DAF45B12C8C4}" dt="2022-08-19T17:11:52.954" v="965" actId="478"/>
        <pc:sldMkLst>
          <pc:docMk/>
          <pc:sldMk cId="0" sldId="256"/>
        </pc:sldMkLst>
        <pc:spChg chg="mod">
          <ac:chgData name="Spencer, Henrique" userId="8e694a3f-d8de-4daa-b5be-1d2472b028d9" providerId="ADAL" clId="{F7F99BE8-0B22-4B22-BF0B-DAF45B12C8C4}" dt="2022-08-17T03:06:13.606" v="180" actId="1076"/>
          <ac:spMkLst>
            <pc:docMk/>
            <pc:sldMk cId="0" sldId="256"/>
            <ac:spMk id="2" creationId="{00000000-0000-0000-0000-000000000000}"/>
          </ac:spMkLst>
        </pc:spChg>
        <pc:spChg chg="del">
          <ac:chgData name="Spencer, Henrique" userId="8e694a3f-d8de-4daa-b5be-1d2472b028d9" providerId="ADAL" clId="{F7F99BE8-0B22-4B22-BF0B-DAF45B12C8C4}" dt="2022-08-16T03:28:44.565" v="0" actId="478"/>
          <ac:spMkLst>
            <pc:docMk/>
            <pc:sldMk cId="0" sldId="256"/>
            <ac:spMk id="3" creationId="{00000000-0000-0000-0000-000000000000}"/>
          </ac:spMkLst>
        </pc:spChg>
        <pc:spChg chg="add del mod">
          <ac:chgData name="Spencer, Henrique" userId="8e694a3f-d8de-4daa-b5be-1d2472b028d9" providerId="ADAL" clId="{F7F99BE8-0B22-4B22-BF0B-DAF45B12C8C4}" dt="2022-08-17T03:03:52.004" v="161" actId="478"/>
          <ac:spMkLst>
            <pc:docMk/>
            <pc:sldMk cId="0" sldId="256"/>
            <ac:spMk id="6" creationId="{ABB79E8C-414E-4C7F-8FA2-B796BC54D948}"/>
          </ac:spMkLst>
        </pc:spChg>
        <pc:spChg chg="add del mod">
          <ac:chgData name="Spencer, Henrique" userId="8e694a3f-d8de-4daa-b5be-1d2472b028d9" providerId="ADAL" clId="{F7F99BE8-0B22-4B22-BF0B-DAF45B12C8C4}" dt="2022-08-19T17:11:52.954" v="965" actId="478"/>
          <ac:spMkLst>
            <pc:docMk/>
            <pc:sldMk cId="0" sldId="256"/>
            <ac:spMk id="9" creationId="{2B47E470-FA0E-4B22-ADA9-EAC6192C3095}"/>
          </ac:spMkLst>
        </pc:spChg>
        <pc:picChg chg="add del mod">
          <ac:chgData name="Spencer, Henrique" userId="8e694a3f-d8de-4daa-b5be-1d2472b028d9" providerId="ADAL" clId="{F7F99BE8-0B22-4B22-BF0B-DAF45B12C8C4}" dt="2022-08-17T03:04:56.969" v="178" actId="478"/>
          <ac:picMkLst>
            <pc:docMk/>
            <pc:sldMk cId="0" sldId="256"/>
            <ac:picMk id="8" creationId="{E64ACA15-F81E-4926-8AE9-DB06CF0FB464}"/>
          </ac:picMkLst>
        </pc:picChg>
      </pc:sldChg>
      <pc:sldChg chg="addSp delSp modSp mod">
        <pc:chgData name="Spencer, Henrique" userId="8e694a3f-d8de-4daa-b5be-1d2472b028d9" providerId="ADAL" clId="{F7F99BE8-0B22-4B22-BF0B-DAF45B12C8C4}" dt="2022-08-18T03:44:48.525" v="535" actId="1076"/>
        <pc:sldMkLst>
          <pc:docMk/>
          <pc:sldMk cId="0" sldId="257"/>
        </pc:sldMkLst>
        <pc:spChg chg="mod">
          <ac:chgData name="Spencer, Henrique" userId="8e694a3f-d8de-4daa-b5be-1d2472b028d9" providerId="ADAL" clId="{F7F99BE8-0B22-4B22-BF0B-DAF45B12C8C4}" dt="2022-08-18T02:29:50.038" v="449" actId="6549"/>
          <ac:spMkLst>
            <pc:docMk/>
            <pc:sldMk cId="0" sldId="257"/>
            <ac:spMk id="5" creationId="{00000000-0000-0000-0000-000000000000}"/>
          </ac:spMkLst>
        </pc:spChg>
        <pc:spChg chg="del mod">
          <ac:chgData name="Spencer, Henrique" userId="8e694a3f-d8de-4daa-b5be-1d2472b028d9" providerId="ADAL" clId="{F7F99BE8-0B22-4B22-BF0B-DAF45B12C8C4}" dt="2022-08-18T02:00:00.515" v="310" actId="478"/>
          <ac:spMkLst>
            <pc:docMk/>
            <pc:sldMk cId="0" sldId="257"/>
            <ac:spMk id="6" creationId="{00000000-0000-0000-0000-000000000000}"/>
          </ac:spMkLst>
        </pc:spChg>
        <pc:spChg chg="add del">
          <ac:chgData name="Spencer, Henrique" userId="8e694a3f-d8de-4daa-b5be-1d2472b028d9" providerId="ADAL" clId="{F7F99BE8-0B22-4B22-BF0B-DAF45B12C8C4}" dt="2022-08-17T02:59:51.759" v="154" actId="22"/>
          <ac:spMkLst>
            <pc:docMk/>
            <pc:sldMk cId="0" sldId="257"/>
            <ac:spMk id="10" creationId="{24DB8CE4-06D7-411B-829B-0C643DF588B0}"/>
          </ac:spMkLst>
        </pc:spChg>
        <pc:spChg chg="add del">
          <ac:chgData name="Spencer, Henrique" userId="8e694a3f-d8de-4daa-b5be-1d2472b028d9" providerId="ADAL" clId="{F7F99BE8-0B22-4B22-BF0B-DAF45B12C8C4}" dt="2022-08-17T02:59:56.653" v="156" actId="22"/>
          <ac:spMkLst>
            <pc:docMk/>
            <pc:sldMk cId="0" sldId="257"/>
            <ac:spMk id="12" creationId="{C9C55CAB-4B14-4DAA-99CB-C3AB14DE7729}"/>
          </ac:spMkLst>
        </pc:spChg>
        <pc:spChg chg="add del mod">
          <ac:chgData name="Spencer, Henrique" userId="8e694a3f-d8de-4daa-b5be-1d2472b028d9" providerId="ADAL" clId="{F7F99BE8-0B22-4B22-BF0B-DAF45B12C8C4}" dt="2022-08-18T02:00:03.886" v="313" actId="478"/>
          <ac:spMkLst>
            <pc:docMk/>
            <pc:sldMk cId="0" sldId="257"/>
            <ac:spMk id="13" creationId="{F75A81FC-B19F-4521-A7BE-D11E9EE1ED98}"/>
          </ac:spMkLst>
        </pc:spChg>
        <pc:spChg chg="add del">
          <ac:chgData name="Spencer, Henrique" userId="8e694a3f-d8de-4daa-b5be-1d2472b028d9" providerId="ADAL" clId="{F7F99BE8-0B22-4B22-BF0B-DAF45B12C8C4}" dt="2022-08-18T02:00:55.966" v="315" actId="22"/>
          <ac:spMkLst>
            <pc:docMk/>
            <pc:sldMk cId="0" sldId="257"/>
            <ac:spMk id="17" creationId="{5A663A32-B15E-44F3-87D5-BD8D1CF5155C}"/>
          </ac:spMkLst>
        </pc:spChg>
        <pc:spChg chg="add del mod">
          <ac:chgData name="Spencer, Henrique" userId="8e694a3f-d8de-4daa-b5be-1d2472b028d9" providerId="ADAL" clId="{F7F99BE8-0B22-4B22-BF0B-DAF45B12C8C4}" dt="2022-08-18T02:03:32.559" v="340" actId="478"/>
          <ac:spMkLst>
            <pc:docMk/>
            <pc:sldMk cId="0" sldId="257"/>
            <ac:spMk id="18" creationId="{BF774083-900D-4C7E-BE22-6EEFB6A990B9}"/>
          </ac:spMkLst>
        </pc:spChg>
        <pc:spChg chg="add del mod">
          <ac:chgData name="Spencer, Henrique" userId="8e694a3f-d8de-4daa-b5be-1d2472b028d9" providerId="ADAL" clId="{F7F99BE8-0B22-4B22-BF0B-DAF45B12C8C4}" dt="2022-08-18T03:44:38.385" v="533" actId="478"/>
          <ac:spMkLst>
            <pc:docMk/>
            <pc:sldMk cId="0" sldId="257"/>
            <ac:spMk id="19" creationId="{3F9253CD-6976-4E13-BF3D-3DCE2C666868}"/>
          </ac:spMkLst>
        </pc:spChg>
        <pc:spChg chg="add del mod">
          <ac:chgData name="Spencer, Henrique" userId="8e694a3f-d8de-4daa-b5be-1d2472b028d9" providerId="ADAL" clId="{F7F99BE8-0B22-4B22-BF0B-DAF45B12C8C4}" dt="2022-08-18T02:10:50.936" v="389"/>
          <ac:spMkLst>
            <pc:docMk/>
            <pc:sldMk cId="0" sldId="257"/>
            <ac:spMk id="20" creationId="{94B04F56-F777-429B-B8D4-2158035EA4ED}"/>
          </ac:spMkLst>
        </pc:spChg>
        <pc:picChg chg="del mod">
          <ac:chgData name="Spencer, Henrique" userId="8e694a3f-d8de-4daa-b5be-1d2472b028d9" providerId="ADAL" clId="{F7F99BE8-0B22-4B22-BF0B-DAF45B12C8C4}" dt="2022-08-17T02:37:31.892" v="6" actId="478"/>
          <ac:picMkLst>
            <pc:docMk/>
            <pc:sldMk cId="0" sldId="257"/>
            <ac:picMk id="2" creationId="{00000000-0000-0000-0000-000000000000}"/>
          </ac:picMkLst>
        </pc:picChg>
        <pc:picChg chg="add del mod">
          <ac:chgData name="Spencer, Henrique" userId="8e694a3f-d8de-4daa-b5be-1d2472b028d9" providerId="ADAL" clId="{F7F99BE8-0B22-4B22-BF0B-DAF45B12C8C4}" dt="2022-08-18T02:00:01.501" v="311" actId="478"/>
          <ac:picMkLst>
            <pc:docMk/>
            <pc:sldMk cId="0" sldId="257"/>
            <ac:picMk id="15" creationId="{BAD99676-BB68-4D8C-B2BD-A7C543CA86B1}"/>
          </ac:picMkLst>
        </pc:picChg>
        <pc:picChg chg="add mod">
          <ac:chgData name="Spencer, Henrique" userId="8e694a3f-d8de-4daa-b5be-1d2472b028d9" providerId="ADAL" clId="{F7F99BE8-0B22-4B22-BF0B-DAF45B12C8C4}" dt="2022-08-18T03:44:48.525" v="535" actId="1076"/>
          <ac:picMkLst>
            <pc:docMk/>
            <pc:sldMk cId="0" sldId="257"/>
            <ac:picMk id="22" creationId="{58C11AC4-DF14-485F-ABE8-2666E0322158}"/>
          </ac:picMkLst>
        </pc:picChg>
      </pc:sldChg>
      <pc:sldChg chg="addSp delSp modSp del mod">
        <pc:chgData name="Spencer, Henrique" userId="8e694a3f-d8de-4daa-b5be-1d2472b028d9" providerId="ADAL" clId="{F7F99BE8-0B22-4B22-BF0B-DAF45B12C8C4}" dt="2022-08-17T02:50:41.449" v="24" actId="2696"/>
        <pc:sldMkLst>
          <pc:docMk/>
          <pc:sldMk cId="0" sldId="258"/>
        </pc:sldMkLst>
        <pc:grpChg chg="mod">
          <ac:chgData name="Spencer, Henrique" userId="8e694a3f-d8de-4daa-b5be-1d2472b028d9" providerId="ADAL" clId="{F7F99BE8-0B22-4B22-BF0B-DAF45B12C8C4}" dt="2022-08-17T02:37:48.218" v="8" actId="1076"/>
          <ac:grpSpMkLst>
            <pc:docMk/>
            <pc:sldMk cId="0" sldId="258"/>
            <ac:grpSpMk id="13" creationId="{00000000-0000-0000-0000-000000000000}"/>
          </ac:grpSpMkLst>
        </pc:grpChg>
        <pc:picChg chg="add del mod">
          <ac:chgData name="Spencer, Henrique" userId="8e694a3f-d8de-4daa-b5be-1d2472b028d9" providerId="ADAL" clId="{F7F99BE8-0B22-4B22-BF0B-DAF45B12C8C4}" dt="2022-08-17T02:49:28.393" v="18" actId="478"/>
          <ac:picMkLst>
            <pc:docMk/>
            <pc:sldMk cId="0" sldId="258"/>
            <ac:picMk id="3" creationId="{00000000-0000-0000-0000-000000000000}"/>
          </ac:picMkLst>
        </pc:picChg>
      </pc:sldChg>
      <pc:sldChg chg="del">
        <pc:chgData name="Spencer, Henrique" userId="8e694a3f-d8de-4daa-b5be-1d2472b028d9" providerId="ADAL" clId="{F7F99BE8-0B22-4B22-BF0B-DAF45B12C8C4}" dt="2022-08-17T02:50:17.796" v="21" actId="2696"/>
        <pc:sldMkLst>
          <pc:docMk/>
          <pc:sldMk cId="0" sldId="259"/>
        </pc:sldMkLst>
      </pc:sldChg>
      <pc:sldChg chg="modSp del mod">
        <pc:chgData name="Spencer, Henrique" userId="8e694a3f-d8de-4daa-b5be-1d2472b028d9" providerId="ADAL" clId="{F7F99BE8-0B22-4B22-BF0B-DAF45B12C8C4}" dt="2022-08-17T02:50:14.072" v="20" actId="2696"/>
        <pc:sldMkLst>
          <pc:docMk/>
          <pc:sldMk cId="0" sldId="260"/>
        </pc:sldMkLst>
        <pc:spChg chg="mod">
          <ac:chgData name="Spencer, Henrique" userId="8e694a3f-d8de-4daa-b5be-1d2472b028d9" providerId="ADAL" clId="{F7F99BE8-0B22-4B22-BF0B-DAF45B12C8C4}" dt="2022-08-17T02:43:04.035" v="9" actId="1076"/>
          <ac:spMkLst>
            <pc:docMk/>
            <pc:sldMk cId="0" sldId="260"/>
            <ac:spMk id="3" creationId="{00000000-0000-0000-0000-000000000000}"/>
          </ac:spMkLst>
        </pc:spChg>
      </pc:sldChg>
      <pc:sldChg chg="del">
        <pc:chgData name="Spencer, Henrique" userId="8e694a3f-d8de-4daa-b5be-1d2472b028d9" providerId="ADAL" clId="{F7F99BE8-0B22-4B22-BF0B-DAF45B12C8C4}" dt="2022-08-18T04:17:04.725" v="710" actId="47"/>
        <pc:sldMkLst>
          <pc:docMk/>
          <pc:sldMk cId="0" sldId="261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2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3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4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5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6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7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8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69"/>
        </pc:sldMkLst>
      </pc:sldChg>
      <pc:sldChg chg="modSp del mod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0"/>
        </pc:sldMkLst>
        <pc:grpChg chg="mod">
          <ac:chgData name="Spencer, Henrique" userId="8e694a3f-d8de-4daa-b5be-1d2472b028d9" providerId="ADAL" clId="{F7F99BE8-0B22-4B22-BF0B-DAF45B12C8C4}" dt="2022-08-17T02:37:11.806" v="4" actId="1076"/>
          <ac:grpSpMkLst>
            <pc:docMk/>
            <pc:sldMk cId="0" sldId="270"/>
            <ac:grpSpMk id="4" creationId="{00000000-0000-0000-0000-000000000000}"/>
          </ac:grpSpMkLst>
        </pc:grpChg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1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2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3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4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5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6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7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8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79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0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1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2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3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4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5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6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7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8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89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0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1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2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3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4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5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6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7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8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299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0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1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2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3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4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5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6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7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8"/>
        </pc:sldMkLst>
      </pc:sldChg>
      <pc:sldChg chg="del">
        <pc:chgData name="Spencer, Henrique" userId="8e694a3f-d8de-4daa-b5be-1d2472b028d9" providerId="ADAL" clId="{F7F99BE8-0B22-4B22-BF0B-DAF45B12C8C4}" dt="2022-08-17T02:50:09.408" v="19" actId="2696"/>
        <pc:sldMkLst>
          <pc:docMk/>
          <pc:sldMk cId="0" sldId="309"/>
        </pc:sldMkLst>
      </pc:sldChg>
      <pc:sldChg chg="modSp mod">
        <pc:chgData name="Spencer, Henrique" userId="8e694a3f-d8de-4daa-b5be-1d2472b028d9" providerId="ADAL" clId="{F7F99BE8-0B22-4B22-BF0B-DAF45B12C8C4}" dt="2022-08-19T17:57:15.589" v="1001" actId="20577"/>
        <pc:sldMkLst>
          <pc:docMk/>
          <pc:sldMk cId="0" sldId="310"/>
        </pc:sldMkLst>
        <pc:spChg chg="mod">
          <ac:chgData name="Spencer, Henrique" userId="8e694a3f-d8de-4daa-b5be-1d2472b028d9" providerId="ADAL" clId="{F7F99BE8-0B22-4B22-BF0B-DAF45B12C8C4}" dt="2022-08-19T17:57:15.589" v="1001" actId="20577"/>
          <ac:spMkLst>
            <pc:docMk/>
            <pc:sldMk cId="0" sldId="310"/>
            <ac:spMk id="6" creationId="{00000000-0000-0000-0000-000000000000}"/>
          </ac:spMkLst>
        </pc:spChg>
        <pc:spChg chg="mod">
          <ac:chgData name="Spencer, Henrique" userId="8e694a3f-d8de-4daa-b5be-1d2472b028d9" providerId="ADAL" clId="{F7F99BE8-0B22-4B22-BF0B-DAF45B12C8C4}" dt="2022-08-18T04:15:54.182" v="638" actId="20577"/>
          <ac:spMkLst>
            <pc:docMk/>
            <pc:sldMk cId="0" sldId="310"/>
            <ac:spMk id="7" creationId="{00000000-0000-0000-0000-000000000000}"/>
          </ac:spMkLst>
        </pc:spChg>
        <pc:grpChg chg="mod">
          <ac:chgData name="Spencer, Henrique" userId="8e694a3f-d8de-4daa-b5be-1d2472b028d9" providerId="ADAL" clId="{F7F99BE8-0B22-4B22-BF0B-DAF45B12C8C4}" dt="2022-08-18T04:16:36.063" v="708" actId="1076"/>
          <ac:grpSpMkLst>
            <pc:docMk/>
            <pc:sldMk cId="0" sldId="310"/>
            <ac:grpSpMk id="3" creationId="{00000000-0000-0000-0000-000000000000}"/>
          </ac:grpSpMkLst>
        </pc:grpChg>
      </pc:sldChg>
      <pc:sldChg chg="addSp delSp modSp mod">
        <pc:chgData name="Spencer, Henrique" userId="8e694a3f-d8de-4daa-b5be-1d2472b028d9" providerId="ADAL" clId="{F7F99BE8-0B22-4B22-BF0B-DAF45B12C8C4}" dt="2022-08-18T04:30:02.862" v="960" actId="1076"/>
        <pc:sldMkLst>
          <pc:docMk/>
          <pc:sldMk cId="0" sldId="311"/>
        </pc:sldMkLst>
        <pc:spChg chg="mod">
          <ac:chgData name="Spencer, Henrique" userId="8e694a3f-d8de-4daa-b5be-1d2472b028d9" providerId="ADAL" clId="{F7F99BE8-0B22-4B22-BF0B-DAF45B12C8C4}" dt="2022-08-18T04:29:28.369" v="945" actId="1076"/>
          <ac:spMkLst>
            <pc:docMk/>
            <pc:sldMk cId="0" sldId="311"/>
            <ac:spMk id="2" creationId="{00000000-0000-0000-0000-000000000000}"/>
          </ac:spMkLst>
        </pc:spChg>
        <pc:spChg chg="add del mod">
          <ac:chgData name="Spencer, Henrique" userId="8e694a3f-d8de-4daa-b5be-1d2472b028d9" providerId="ADAL" clId="{F7F99BE8-0B22-4B22-BF0B-DAF45B12C8C4}" dt="2022-08-18T04:29:11.107" v="940"/>
          <ac:spMkLst>
            <pc:docMk/>
            <pc:sldMk cId="0" sldId="311"/>
            <ac:spMk id="7" creationId="{DC1A1914-BB12-4C91-B5D2-2BE247F2D7FA}"/>
          </ac:spMkLst>
        </pc:spChg>
        <pc:spChg chg="add del mod">
          <ac:chgData name="Spencer, Henrique" userId="8e694a3f-d8de-4daa-b5be-1d2472b028d9" providerId="ADAL" clId="{F7F99BE8-0B22-4B22-BF0B-DAF45B12C8C4}" dt="2022-08-18T04:29:28.772" v="946"/>
          <ac:spMkLst>
            <pc:docMk/>
            <pc:sldMk cId="0" sldId="311"/>
            <ac:spMk id="8" creationId="{44980748-B4AC-4C02-91DC-4BEC2606B062}"/>
          </ac:spMkLst>
        </pc:spChg>
        <pc:spChg chg="mod">
          <ac:chgData name="Spencer, Henrique" userId="8e694a3f-d8de-4daa-b5be-1d2472b028d9" providerId="ADAL" clId="{F7F99BE8-0B22-4B22-BF0B-DAF45B12C8C4}" dt="2022-08-18T04:29:22.273" v="943" actId="571"/>
          <ac:spMkLst>
            <pc:docMk/>
            <pc:sldMk cId="0" sldId="311"/>
            <ac:spMk id="10" creationId="{57601367-E3D1-43FB-ADAE-3E00C7610C0A}"/>
          </ac:spMkLst>
        </pc:spChg>
        <pc:spChg chg="add mod">
          <ac:chgData name="Spencer, Henrique" userId="8e694a3f-d8de-4daa-b5be-1d2472b028d9" providerId="ADAL" clId="{F7F99BE8-0B22-4B22-BF0B-DAF45B12C8C4}" dt="2022-08-18T04:30:02.862" v="960" actId="1076"/>
          <ac:spMkLst>
            <pc:docMk/>
            <pc:sldMk cId="0" sldId="311"/>
            <ac:spMk id="13" creationId="{3D999321-1F07-4E42-8B2E-ED541C1C11EF}"/>
          </ac:spMkLst>
        </pc:spChg>
        <pc:grpChg chg="add mod">
          <ac:chgData name="Spencer, Henrique" userId="8e694a3f-d8de-4daa-b5be-1d2472b028d9" providerId="ADAL" clId="{F7F99BE8-0B22-4B22-BF0B-DAF45B12C8C4}" dt="2022-08-18T04:29:22.273" v="943" actId="571"/>
          <ac:grpSpMkLst>
            <pc:docMk/>
            <pc:sldMk cId="0" sldId="311"/>
            <ac:grpSpMk id="9" creationId="{3C80DAB3-05A7-4E56-96C8-AF868527451D}"/>
          </ac:grpSpMkLst>
        </pc:grpChg>
        <pc:picChg chg="mod">
          <ac:chgData name="Spencer, Henrique" userId="8e694a3f-d8de-4daa-b5be-1d2472b028d9" providerId="ADAL" clId="{F7F99BE8-0B22-4B22-BF0B-DAF45B12C8C4}" dt="2022-08-18T04:29:22.273" v="943" actId="571"/>
          <ac:picMkLst>
            <pc:docMk/>
            <pc:sldMk cId="0" sldId="311"/>
            <ac:picMk id="11" creationId="{0C1E6986-1A2B-4F28-BDA2-51911A98C4AE}"/>
          </ac:picMkLst>
        </pc:picChg>
        <pc:picChg chg="mod">
          <ac:chgData name="Spencer, Henrique" userId="8e694a3f-d8de-4daa-b5be-1d2472b028d9" providerId="ADAL" clId="{F7F99BE8-0B22-4B22-BF0B-DAF45B12C8C4}" dt="2022-08-18T04:29:22.273" v="943" actId="571"/>
          <ac:picMkLst>
            <pc:docMk/>
            <pc:sldMk cId="0" sldId="311"/>
            <ac:picMk id="12" creationId="{85AB4CFF-6802-4260-9786-CFBD2F385B2B}"/>
          </ac:picMkLst>
        </pc:picChg>
      </pc:sldChg>
      <pc:sldChg chg="new del">
        <pc:chgData name="Spencer, Henrique" userId="8e694a3f-d8de-4daa-b5be-1d2472b028d9" providerId="ADAL" clId="{F7F99BE8-0B22-4B22-BF0B-DAF45B12C8C4}" dt="2022-08-17T02:49:11.085" v="13" actId="2696"/>
        <pc:sldMkLst>
          <pc:docMk/>
          <pc:sldMk cId="90694569" sldId="312"/>
        </pc:sldMkLst>
      </pc:sldChg>
      <pc:sldChg chg="addSp delSp modSp add mod">
        <pc:chgData name="Spencer, Henrique" userId="8e694a3f-d8de-4daa-b5be-1d2472b028d9" providerId="ADAL" clId="{F7F99BE8-0B22-4B22-BF0B-DAF45B12C8C4}" dt="2022-08-19T17:18:06.364" v="969" actId="1076"/>
        <pc:sldMkLst>
          <pc:docMk/>
          <pc:sldMk cId="983744000" sldId="312"/>
        </pc:sldMkLst>
        <pc:spChg chg="add del">
          <ac:chgData name="Spencer, Henrique" userId="8e694a3f-d8de-4daa-b5be-1d2472b028d9" providerId="ADAL" clId="{F7F99BE8-0B22-4B22-BF0B-DAF45B12C8C4}" dt="2022-08-18T02:32:13.884" v="454"/>
          <ac:spMkLst>
            <pc:docMk/>
            <pc:sldMk cId="983744000" sldId="312"/>
            <ac:spMk id="2" creationId="{2320C852-33C9-49C3-9523-216C4D27A526}"/>
          </ac:spMkLst>
        </pc:spChg>
        <pc:spChg chg="del ord">
          <ac:chgData name="Spencer, Henrique" userId="8e694a3f-d8de-4daa-b5be-1d2472b028d9" providerId="ADAL" clId="{F7F99BE8-0B22-4B22-BF0B-DAF45B12C8C4}" dt="2022-08-18T03:35:13.767" v="514" actId="478"/>
          <ac:spMkLst>
            <pc:docMk/>
            <pc:sldMk cId="983744000" sldId="312"/>
            <ac:spMk id="3" creationId="{00000000-0000-0000-0000-000000000000}"/>
          </ac:spMkLst>
        </pc:spChg>
        <pc:spChg chg="del ord">
          <ac:chgData name="Spencer, Henrique" userId="8e694a3f-d8de-4daa-b5be-1d2472b028d9" providerId="ADAL" clId="{F7F99BE8-0B22-4B22-BF0B-DAF45B12C8C4}" dt="2022-08-18T03:35:15.513" v="515" actId="478"/>
          <ac:spMkLst>
            <pc:docMk/>
            <pc:sldMk cId="983744000" sldId="312"/>
            <ac:spMk id="4" creationId="{00000000-0000-0000-0000-000000000000}"/>
          </ac:spMkLst>
        </pc:spChg>
        <pc:spChg chg="del mod">
          <ac:chgData name="Spencer, Henrique" userId="8e694a3f-d8de-4daa-b5be-1d2472b028d9" providerId="ADAL" clId="{F7F99BE8-0B22-4B22-BF0B-DAF45B12C8C4}" dt="2022-08-18T03:34:19.210" v="506" actId="478"/>
          <ac:spMkLst>
            <pc:docMk/>
            <pc:sldMk cId="983744000" sldId="312"/>
            <ac:spMk id="5" creationId="{00000000-0000-0000-0000-000000000000}"/>
          </ac:spMkLst>
        </pc:spChg>
        <pc:spChg chg="del mod">
          <ac:chgData name="Spencer, Henrique" userId="8e694a3f-d8de-4daa-b5be-1d2472b028d9" providerId="ADAL" clId="{F7F99BE8-0B22-4B22-BF0B-DAF45B12C8C4}" dt="2022-08-17T03:04:48.486" v="174" actId="478"/>
          <ac:spMkLst>
            <pc:docMk/>
            <pc:sldMk cId="983744000" sldId="312"/>
            <ac:spMk id="6" creationId="{00000000-0000-0000-0000-000000000000}"/>
          </ac:spMkLst>
        </pc:spChg>
        <pc:spChg chg="add del mod">
          <ac:chgData name="Spencer, Henrique" userId="8e694a3f-d8de-4daa-b5be-1d2472b028d9" providerId="ADAL" clId="{F7F99BE8-0B22-4B22-BF0B-DAF45B12C8C4}" dt="2022-08-18T03:35:18.494" v="517" actId="478"/>
          <ac:spMkLst>
            <pc:docMk/>
            <pc:sldMk cId="983744000" sldId="312"/>
            <ac:spMk id="19" creationId="{45D4654A-9EC6-494C-B399-BCC07DB5E87E}"/>
          </ac:spMkLst>
        </pc:spChg>
        <pc:spChg chg="add del mod">
          <ac:chgData name="Spencer, Henrique" userId="8e694a3f-d8de-4daa-b5be-1d2472b028d9" providerId="ADAL" clId="{F7F99BE8-0B22-4B22-BF0B-DAF45B12C8C4}" dt="2022-08-18T03:34:48.392" v="512" actId="478"/>
          <ac:spMkLst>
            <pc:docMk/>
            <pc:sldMk cId="983744000" sldId="312"/>
            <ac:spMk id="21" creationId="{ED96EB40-8A83-4FF3-828A-AA1CD6177AC1}"/>
          </ac:spMkLst>
        </pc:spChg>
        <pc:spChg chg="add mod">
          <ac:chgData name="Spencer, Henrique" userId="8e694a3f-d8de-4daa-b5be-1d2472b028d9" providerId="ADAL" clId="{F7F99BE8-0B22-4B22-BF0B-DAF45B12C8C4}" dt="2022-08-19T17:18:03.501" v="967" actId="207"/>
          <ac:spMkLst>
            <pc:docMk/>
            <pc:sldMk cId="983744000" sldId="312"/>
            <ac:spMk id="22" creationId="{F37807C5-7A64-4F8D-A7BC-108EB23C719D}"/>
          </ac:spMkLst>
        </pc:spChg>
        <pc:graphicFrameChg chg="add del mod">
          <ac:chgData name="Spencer, Henrique" userId="8e694a3f-d8de-4daa-b5be-1d2472b028d9" providerId="ADAL" clId="{F7F99BE8-0B22-4B22-BF0B-DAF45B12C8C4}" dt="2022-08-18T03:00:57.595" v="488" actId="478"/>
          <ac:graphicFrameMkLst>
            <pc:docMk/>
            <pc:sldMk cId="983744000" sldId="312"/>
            <ac:graphicFrameMk id="10" creationId="{5AE44C8C-D3D0-4C69-901B-5E18DAFB122C}"/>
          </ac:graphicFrameMkLst>
        </pc:graphicFrameChg>
        <pc:picChg chg="add mod">
          <ac:chgData name="Spencer, Henrique" userId="8e694a3f-d8de-4daa-b5be-1d2472b028d9" providerId="ADAL" clId="{F7F99BE8-0B22-4B22-BF0B-DAF45B12C8C4}" dt="2022-08-18T03:01:13.455" v="492" actId="1076"/>
          <ac:picMkLst>
            <pc:docMk/>
            <pc:sldMk cId="983744000" sldId="312"/>
            <ac:picMk id="9" creationId="{DE249C1F-363A-4399-973A-981AFBC0596B}"/>
          </ac:picMkLst>
        </pc:picChg>
        <pc:picChg chg="add del mod">
          <ac:chgData name="Spencer, Henrique" userId="8e694a3f-d8de-4daa-b5be-1d2472b028d9" providerId="ADAL" clId="{F7F99BE8-0B22-4B22-BF0B-DAF45B12C8C4}" dt="2022-08-18T02:33:56.904" v="477" actId="478"/>
          <ac:picMkLst>
            <pc:docMk/>
            <pc:sldMk cId="983744000" sldId="312"/>
            <ac:picMk id="11" creationId="{9542A18E-A4BD-42DD-A342-30B46C786ABB}"/>
          </ac:picMkLst>
        </pc:picChg>
        <pc:picChg chg="add del mod">
          <ac:chgData name="Spencer, Henrique" userId="8e694a3f-d8de-4daa-b5be-1d2472b028d9" providerId="ADAL" clId="{F7F99BE8-0B22-4B22-BF0B-DAF45B12C8C4}" dt="2022-08-18T02:36:03.084" v="481"/>
          <ac:picMkLst>
            <pc:docMk/>
            <pc:sldMk cId="983744000" sldId="312"/>
            <ac:picMk id="12" creationId="{936E5468-E700-43D4-9B8B-79DF25FBEC91}"/>
          </ac:picMkLst>
        </pc:picChg>
        <pc:picChg chg="add del mod">
          <ac:chgData name="Spencer, Henrique" userId="8e694a3f-d8de-4daa-b5be-1d2472b028d9" providerId="ADAL" clId="{F7F99BE8-0B22-4B22-BF0B-DAF45B12C8C4}" dt="2022-08-18T03:31:21.168" v="493" actId="478"/>
          <ac:picMkLst>
            <pc:docMk/>
            <pc:sldMk cId="983744000" sldId="312"/>
            <ac:picMk id="14" creationId="{CE05B743-BBFE-473A-8ABF-DED978B12C27}"/>
          </ac:picMkLst>
        </pc:picChg>
        <pc:picChg chg="add mod">
          <ac:chgData name="Spencer, Henrique" userId="8e694a3f-d8de-4daa-b5be-1d2472b028d9" providerId="ADAL" clId="{F7F99BE8-0B22-4B22-BF0B-DAF45B12C8C4}" dt="2022-08-19T17:18:06.364" v="969" actId="1076"/>
          <ac:picMkLst>
            <pc:docMk/>
            <pc:sldMk cId="983744000" sldId="312"/>
            <ac:picMk id="16" creationId="{98599AE9-C404-473C-9476-79CBDA8755C1}"/>
          </ac:picMkLst>
        </pc:picChg>
        <pc:picChg chg="add del mod">
          <ac:chgData name="Spencer, Henrique" userId="8e694a3f-d8de-4daa-b5be-1d2472b028d9" providerId="ADAL" clId="{F7F99BE8-0B22-4B22-BF0B-DAF45B12C8C4}" dt="2022-08-18T03:33:38.108" v="500"/>
          <ac:picMkLst>
            <pc:docMk/>
            <pc:sldMk cId="983744000" sldId="312"/>
            <ac:picMk id="18" creationId="{F8C21104-B5C8-45B6-B5E8-1D019E405F7F}"/>
          </ac:picMkLst>
        </pc:picChg>
      </pc:sldChg>
      <pc:sldChg chg="new del">
        <pc:chgData name="Spencer, Henrique" userId="8e694a3f-d8de-4daa-b5be-1d2472b028d9" providerId="ADAL" clId="{F7F99BE8-0B22-4B22-BF0B-DAF45B12C8C4}" dt="2022-08-17T02:49:08.271" v="12" actId="2696"/>
        <pc:sldMkLst>
          <pc:docMk/>
          <pc:sldMk cId="671457462" sldId="313"/>
        </pc:sldMkLst>
      </pc:sldChg>
      <pc:sldChg chg="addSp delSp modSp add mod">
        <pc:chgData name="Spencer, Henrique" userId="8e694a3f-d8de-4daa-b5be-1d2472b028d9" providerId="ADAL" clId="{F7F99BE8-0B22-4B22-BF0B-DAF45B12C8C4}" dt="2022-08-18T04:07:29.661" v="563" actId="1076"/>
        <pc:sldMkLst>
          <pc:docMk/>
          <pc:sldMk cId="4190558827" sldId="313"/>
        </pc:sldMkLst>
        <pc:spChg chg="mod">
          <ac:chgData name="Spencer, Henrique" userId="8e694a3f-d8de-4daa-b5be-1d2472b028d9" providerId="ADAL" clId="{F7F99BE8-0B22-4B22-BF0B-DAF45B12C8C4}" dt="2022-08-17T03:27:17.560" v="182" actId="14100"/>
          <ac:spMkLst>
            <pc:docMk/>
            <pc:sldMk cId="4190558827" sldId="313"/>
            <ac:spMk id="5" creationId="{00000000-0000-0000-0000-000000000000}"/>
          </ac:spMkLst>
        </pc:spChg>
        <pc:spChg chg="del mod">
          <ac:chgData name="Spencer, Henrique" userId="8e694a3f-d8de-4daa-b5be-1d2472b028d9" providerId="ADAL" clId="{F7F99BE8-0B22-4B22-BF0B-DAF45B12C8C4}" dt="2022-08-18T04:05:51.889" v="537" actId="478"/>
          <ac:spMkLst>
            <pc:docMk/>
            <pc:sldMk cId="4190558827" sldId="313"/>
            <ac:spMk id="6" creationId="{00000000-0000-0000-0000-000000000000}"/>
          </ac:spMkLst>
        </pc:spChg>
        <pc:spChg chg="add mod">
          <ac:chgData name="Spencer, Henrique" userId="8e694a3f-d8de-4daa-b5be-1d2472b028d9" providerId="ADAL" clId="{F7F99BE8-0B22-4B22-BF0B-DAF45B12C8C4}" dt="2022-08-18T04:07:29.661" v="563" actId="1076"/>
          <ac:spMkLst>
            <pc:docMk/>
            <pc:sldMk cId="4190558827" sldId="313"/>
            <ac:spMk id="12" creationId="{05A2C4ED-6CAA-4414-8E23-594AFA5CDBF7}"/>
          </ac:spMkLst>
        </pc:spChg>
        <pc:picChg chg="add mod">
          <ac:chgData name="Spencer, Henrique" userId="8e694a3f-d8de-4daa-b5be-1d2472b028d9" providerId="ADAL" clId="{F7F99BE8-0B22-4B22-BF0B-DAF45B12C8C4}" dt="2022-08-18T04:06:11.711" v="545" actId="14100"/>
          <ac:picMkLst>
            <pc:docMk/>
            <pc:sldMk cId="4190558827" sldId="313"/>
            <ac:picMk id="9" creationId="{90D9B3C0-D86A-430D-9BB7-7D06AC6D471A}"/>
          </ac:picMkLst>
        </pc:picChg>
        <pc:picChg chg="add del mod">
          <ac:chgData name="Spencer, Henrique" userId="8e694a3f-d8de-4daa-b5be-1d2472b028d9" providerId="ADAL" clId="{F7F99BE8-0B22-4B22-BF0B-DAF45B12C8C4}" dt="2022-08-18T04:07:05.053" v="549" actId="478"/>
          <ac:picMkLst>
            <pc:docMk/>
            <pc:sldMk cId="4190558827" sldId="313"/>
            <ac:picMk id="11" creationId="{FE01F903-8DB0-46B1-B09A-12540769EE36}"/>
          </ac:picMkLst>
        </pc:picChg>
      </pc:sldChg>
      <pc:sldChg chg="addSp delSp modSp add mod">
        <pc:chgData name="Spencer, Henrique" userId="8e694a3f-d8de-4daa-b5be-1d2472b028d9" providerId="ADAL" clId="{F7F99BE8-0B22-4B22-BF0B-DAF45B12C8C4}" dt="2022-08-18T04:14:48.368" v="619" actId="20577"/>
        <pc:sldMkLst>
          <pc:docMk/>
          <pc:sldMk cId="2263028589" sldId="314"/>
        </pc:sldMkLst>
        <pc:spChg chg="mod">
          <ac:chgData name="Spencer, Henrique" userId="8e694a3f-d8de-4daa-b5be-1d2472b028d9" providerId="ADAL" clId="{F7F99BE8-0B22-4B22-BF0B-DAF45B12C8C4}" dt="2022-08-18T04:12:28.346" v="573"/>
          <ac:spMkLst>
            <pc:docMk/>
            <pc:sldMk cId="2263028589" sldId="314"/>
            <ac:spMk id="5" creationId="{00000000-0000-0000-0000-000000000000}"/>
          </ac:spMkLst>
        </pc:spChg>
        <pc:spChg chg="del mod">
          <ac:chgData name="Spencer, Henrique" userId="8e694a3f-d8de-4daa-b5be-1d2472b028d9" providerId="ADAL" clId="{F7F99BE8-0B22-4B22-BF0B-DAF45B12C8C4}" dt="2022-08-18T04:13:14.603" v="576" actId="478"/>
          <ac:spMkLst>
            <pc:docMk/>
            <pc:sldMk cId="2263028589" sldId="314"/>
            <ac:spMk id="6" creationId="{00000000-0000-0000-0000-000000000000}"/>
          </ac:spMkLst>
        </pc:spChg>
        <pc:spChg chg="add del mod">
          <ac:chgData name="Spencer, Henrique" userId="8e694a3f-d8de-4daa-b5be-1d2472b028d9" providerId="ADAL" clId="{F7F99BE8-0B22-4B22-BF0B-DAF45B12C8C4}" dt="2022-08-18T04:11:49.269" v="565"/>
          <ac:spMkLst>
            <pc:docMk/>
            <pc:sldMk cId="2263028589" sldId="314"/>
            <ac:spMk id="9" creationId="{D536154B-809C-460C-B713-E1D7A65D02EA}"/>
          </ac:spMkLst>
        </pc:spChg>
        <pc:spChg chg="add mod">
          <ac:chgData name="Spencer, Henrique" userId="8e694a3f-d8de-4daa-b5be-1d2472b028d9" providerId="ADAL" clId="{F7F99BE8-0B22-4B22-BF0B-DAF45B12C8C4}" dt="2022-08-18T04:12:00.128" v="567" actId="1076"/>
          <ac:spMkLst>
            <pc:docMk/>
            <pc:sldMk cId="2263028589" sldId="314"/>
            <ac:spMk id="10" creationId="{2B12E07A-EF52-4FE5-96F1-5D648CE937D6}"/>
          </ac:spMkLst>
        </pc:spChg>
        <pc:spChg chg="add del mod">
          <ac:chgData name="Spencer, Henrique" userId="8e694a3f-d8de-4daa-b5be-1d2472b028d9" providerId="ADAL" clId="{F7F99BE8-0B22-4B22-BF0B-DAF45B12C8C4}" dt="2022-08-18T04:12:15.380" v="570" actId="478"/>
          <ac:spMkLst>
            <pc:docMk/>
            <pc:sldMk cId="2263028589" sldId="314"/>
            <ac:spMk id="11" creationId="{4653DFB9-F4F6-466E-8395-DAA3A9729ABA}"/>
          </ac:spMkLst>
        </pc:spChg>
        <pc:spChg chg="add mod">
          <ac:chgData name="Spencer, Henrique" userId="8e694a3f-d8de-4daa-b5be-1d2472b028d9" providerId="ADAL" clId="{F7F99BE8-0B22-4B22-BF0B-DAF45B12C8C4}" dt="2022-08-18T04:14:48.368" v="619" actId="20577"/>
          <ac:spMkLst>
            <pc:docMk/>
            <pc:sldMk cId="2263028589" sldId="314"/>
            <ac:spMk id="12" creationId="{6D286DBA-DCF2-40D7-A94A-046C74A7D304}"/>
          </ac:spMkLst>
        </pc:spChg>
      </pc:sldChg>
      <pc:sldChg chg="addSp delSp modSp add mod ord">
        <pc:chgData name="Spencer, Henrique" userId="8e694a3f-d8de-4daa-b5be-1d2472b028d9" providerId="ADAL" clId="{F7F99BE8-0B22-4B22-BF0B-DAF45B12C8C4}" dt="2022-08-18T04:28:55.113" v="938" actId="14100"/>
        <pc:sldMkLst>
          <pc:docMk/>
          <pc:sldMk cId="4214698353" sldId="315"/>
        </pc:sldMkLst>
        <pc:spChg chg="mod">
          <ac:chgData name="Spencer, Henrique" userId="8e694a3f-d8de-4daa-b5be-1d2472b028d9" providerId="ADAL" clId="{F7F99BE8-0B22-4B22-BF0B-DAF45B12C8C4}" dt="2022-08-17T03:28:49.224" v="192" actId="14100"/>
          <ac:spMkLst>
            <pc:docMk/>
            <pc:sldMk cId="4214698353" sldId="315"/>
            <ac:spMk id="5" creationId="{00000000-0000-0000-0000-000000000000}"/>
          </ac:spMkLst>
        </pc:spChg>
        <pc:spChg chg="mod">
          <ac:chgData name="Spencer, Henrique" userId="8e694a3f-d8de-4daa-b5be-1d2472b028d9" providerId="ADAL" clId="{F7F99BE8-0B22-4B22-BF0B-DAF45B12C8C4}" dt="2022-08-18T04:28:29.092" v="930" actId="20577"/>
          <ac:spMkLst>
            <pc:docMk/>
            <pc:sldMk cId="4214698353" sldId="315"/>
            <ac:spMk id="6" creationId="{00000000-0000-0000-0000-000000000000}"/>
          </ac:spMkLst>
        </pc:spChg>
        <pc:picChg chg="add del mod">
          <ac:chgData name="Spencer, Henrique" userId="8e694a3f-d8de-4daa-b5be-1d2472b028d9" providerId="ADAL" clId="{F7F99BE8-0B22-4B22-BF0B-DAF45B12C8C4}" dt="2022-08-18T04:25:01.571" v="816"/>
          <ac:picMkLst>
            <pc:docMk/>
            <pc:sldMk cId="4214698353" sldId="315"/>
            <ac:picMk id="9" creationId="{C26122D7-4AE1-41B2-894D-4A8FDB4975DA}"/>
          </ac:picMkLst>
        </pc:picChg>
        <pc:picChg chg="add mod">
          <ac:chgData name="Spencer, Henrique" userId="8e694a3f-d8de-4daa-b5be-1d2472b028d9" providerId="ADAL" clId="{F7F99BE8-0B22-4B22-BF0B-DAF45B12C8C4}" dt="2022-08-18T04:28:55.113" v="938" actId="14100"/>
          <ac:picMkLst>
            <pc:docMk/>
            <pc:sldMk cId="4214698353" sldId="315"/>
            <ac:picMk id="11" creationId="{FD26BE51-2377-43FF-99F1-C985B0DD4D80}"/>
          </ac:picMkLst>
        </pc:picChg>
      </pc:sldChg>
      <pc:sldChg chg="new del">
        <pc:chgData name="Spencer, Henrique" userId="8e694a3f-d8de-4daa-b5be-1d2472b028d9" providerId="ADAL" clId="{F7F99BE8-0B22-4B22-BF0B-DAF45B12C8C4}" dt="2022-08-18T02:33:04.942" v="460" actId="2696"/>
        <pc:sldMkLst>
          <pc:docMk/>
          <pc:sldMk cId="547139219" sldId="316"/>
        </pc:sldMkLst>
      </pc:sldChg>
      <pc:sldChg chg="add del">
        <pc:chgData name="Spencer, Henrique" userId="8e694a3f-d8de-4daa-b5be-1d2472b028d9" providerId="ADAL" clId="{F7F99BE8-0B22-4B22-BF0B-DAF45B12C8C4}" dt="2022-08-17T03:28:54.057" v="193" actId="47"/>
        <pc:sldMkLst>
          <pc:docMk/>
          <pc:sldMk cId="1432967144" sldId="316"/>
        </pc:sldMkLst>
      </pc:sldChg>
      <pc:sldChg chg="addSp delSp modSp add mod">
        <pc:chgData name="Spencer, Henrique" userId="8e694a3f-d8de-4daa-b5be-1d2472b028d9" providerId="ADAL" clId="{F7F99BE8-0B22-4B22-BF0B-DAF45B12C8C4}" dt="2022-08-18T03:36:30.657" v="532" actId="14100"/>
        <pc:sldMkLst>
          <pc:docMk/>
          <pc:sldMk cId="2789842130" sldId="316"/>
        </pc:sldMkLst>
        <pc:spChg chg="add mod">
          <ac:chgData name="Spencer, Henrique" userId="8e694a3f-d8de-4daa-b5be-1d2472b028d9" providerId="ADAL" clId="{F7F99BE8-0B22-4B22-BF0B-DAF45B12C8C4}" dt="2022-08-18T03:36:21.934" v="531"/>
          <ac:spMkLst>
            <pc:docMk/>
            <pc:sldMk cId="2789842130" sldId="316"/>
            <ac:spMk id="12" creationId="{93BF0C89-D238-4D5C-A95A-BF6491F7B652}"/>
          </ac:spMkLst>
        </pc:spChg>
        <pc:graphicFrameChg chg="del mod">
          <ac:chgData name="Spencer, Henrique" userId="8e694a3f-d8de-4daa-b5be-1d2472b028d9" providerId="ADAL" clId="{F7F99BE8-0B22-4B22-BF0B-DAF45B12C8C4}" dt="2022-08-18T02:33:14.840" v="466" actId="478"/>
          <ac:graphicFrameMkLst>
            <pc:docMk/>
            <pc:sldMk cId="2789842130" sldId="316"/>
            <ac:graphicFrameMk id="10" creationId="{5AE44C8C-D3D0-4C69-901B-5E18DAFB122C}"/>
          </ac:graphicFrameMkLst>
        </pc:graphicFrameChg>
        <pc:picChg chg="mod ord">
          <ac:chgData name="Spencer, Henrique" userId="8e694a3f-d8de-4daa-b5be-1d2472b028d9" providerId="ADAL" clId="{F7F99BE8-0B22-4B22-BF0B-DAF45B12C8C4}" dt="2022-08-18T02:33:48.425" v="476" actId="1076"/>
          <ac:picMkLst>
            <pc:docMk/>
            <pc:sldMk cId="2789842130" sldId="316"/>
            <ac:picMk id="9" creationId="{DE249C1F-363A-4399-973A-981AFBC0596B}"/>
          </ac:picMkLst>
        </pc:picChg>
        <pc:picChg chg="mod">
          <ac:chgData name="Spencer, Henrique" userId="8e694a3f-d8de-4daa-b5be-1d2472b028d9" providerId="ADAL" clId="{F7F99BE8-0B22-4B22-BF0B-DAF45B12C8C4}" dt="2022-08-18T03:36:30.657" v="532" actId="14100"/>
          <ac:picMkLst>
            <pc:docMk/>
            <pc:sldMk cId="2789842130" sldId="316"/>
            <ac:picMk id="11" creationId="{9542A18E-A4BD-42DD-A342-30B46C786ABB}"/>
          </ac:picMkLst>
        </pc:picChg>
      </pc:sldChg>
      <pc:sldChg chg="add del">
        <pc:chgData name="Spencer, Henrique" userId="8e694a3f-d8de-4daa-b5be-1d2472b028d9" providerId="ADAL" clId="{F7F99BE8-0B22-4B22-BF0B-DAF45B12C8C4}" dt="2022-08-18T04:17:22.965" v="714" actId="47"/>
        <pc:sldMkLst>
          <pc:docMk/>
          <pc:sldMk cId="1956304411" sldId="317"/>
        </pc:sldMkLst>
      </pc:sldChg>
      <pc:sldChg chg="addSp delSp modSp add mod">
        <pc:chgData name="Spencer, Henrique" userId="8e694a3f-d8de-4daa-b5be-1d2472b028d9" providerId="ADAL" clId="{F7F99BE8-0B22-4B22-BF0B-DAF45B12C8C4}" dt="2022-08-18T04:26:59.903" v="831" actId="1076"/>
        <pc:sldMkLst>
          <pc:docMk/>
          <pc:sldMk cId="3950127846" sldId="317"/>
        </pc:sldMkLst>
        <pc:spChg chg="del mod">
          <ac:chgData name="Spencer, Henrique" userId="8e694a3f-d8de-4daa-b5be-1d2472b028d9" providerId="ADAL" clId="{F7F99BE8-0B22-4B22-BF0B-DAF45B12C8C4}" dt="2022-08-18T04:26:40.428" v="824" actId="478"/>
          <ac:spMkLst>
            <pc:docMk/>
            <pc:sldMk cId="3950127846" sldId="317"/>
            <ac:spMk id="6" creationId="{00000000-0000-0000-0000-000000000000}"/>
          </ac:spMkLst>
        </pc:spChg>
        <pc:picChg chg="add mod">
          <ac:chgData name="Spencer, Henrique" userId="8e694a3f-d8de-4daa-b5be-1d2472b028d9" providerId="ADAL" clId="{F7F99BE8-0B22-4B22-BF0B-DAF45B12C8C4}" dt="2022-08-18T04:26:59.903" v="831" actId="1076"/>
          <ac:picMkLst>
            <pc:docMk/>
            <pc:sldMk cId="3950127846" sldId="317"/>
            <ac:picMk id="9" creationId="{5ECEACB4-E2E9-4D83-8A80-CE1D91699079}"/>
          </ac:picMkLst>
        </pc:picChg>
        <pc:picChg chg="del">
          <ac:chgData name="Spencer, Henrique" userId="8e694a3f-d8de-4daa-b5be-1d2472b028d9" providerId="ADAL" clId="{F7F99BE8-0B22-4B22-BF0B-DAF45B12C8C4}" dt="2022-08-18T04:26:38" v="822" actId="478"/>
          <ac:picMkLst>
            <pc:docMk/>
            <pc:sldMk cId="3950127846" sldId="317"/>
            <ac:picMk id="11" creationId="{FD26BE51-2377-43FF-99F1-C985B0DD4D80}"/>
          </ac:picMkLst>
        </pc:picChg>
      </pc:sldChg>
      <pc:sldChg chg="addSp modSp add mod">
        <pc:chgData name="Spencer, Henrique" userId="8e694a3f-d8de-4daa-b5be-1d2472b028d9" providerId="ADAL" clId="{F7F99BE8-0B22-4B22-BF0B-DAF45B12C8C4}" dt="2022-08-19T17:03:34.158" v="963" actId="1076"/>
        <pc:sldMkLst>
          <pc:docMk/>
          <pc:sldMk cId="1920344728" sldId="318"/>
        </pc:sldMkLst>
        <pc:picChg chg="add mod">
          <ac:chgData name="Spencer, Henrique" userId="8e694a3f-d8de-4daa-b5be-1d2472b028d9" providerId="ADAL" clId="{F7F99BE8-0B22-4B22-BF0B-DAF45B12C8C4}" dt="2022-08-19T17:03:34.158" v="963" actId="1076"/>
          <ac:picMkLst>
            <pc:docMk/>
            <pc:sldMk cId="1920344728" sldId="318"/>
            <ac:picMk id="6" creationId="{C7BCABE4-2BDA-4731-A026-0D0E8ACC2C7E}"/>
          </ac:picMkLst>
        </pc:picChg>
      </pc:sldChg>
      <pc:sldMasterChg chg="setBg modSldLayout">
        <pc:chgData name="Spencer, Henrique" userId="8e694a3f-d8de-4daa-b5be-1d2472b028d9" providerId="ADAL" clId="{F7F99BE8-0B22-4B22-BF0B-DAF45B12C8C4}" dt="2022-08-17T02:54:16.780" v="127"/>
        <pc:sldMasterMkLst>
          <pc:docMk/>
          <pc:sldMasterMk cId="0" sldId="2147483648"/>
        </pc:sldMasterMkLst>
        <pc:sldLayoutChg chg="setBg">
          <pc:chgData name="Spencer, Henrique" userId="8e694a3f-d8de-4daa-b5be-1d2472b028d9" providerId="ADAL" clId="{F7F99BE8-0B22-4B22-BF0B-DAF45B12C8C4}" dt="2022-08-17T02:54:16.780" v="127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Spencer, Henrique" userId="8e694a3f-d8de-4daa-b5be-1d2472b028d9" providerId="ADAL" clId="{F7F99BE8-0B22-4B22-BF0B-DAF45B12C8C4}" dt="2022-08-17T02:54:16.780" v="127"/>
          <pc:sldLayoutMkLst>
            <pc:docMk/>
            <pc:sldMasterMk cId="0" sldId="2147483648"/>
            <pc:sldLayoutMk cId="0" sldId="2147483662"/>
          </pc:sldLayoutMkLst>
        </pc:sldLayoutChg>
        <pc:sldLayoutChg chg="setBg">
          <pc:chgData name="Spencer, Henrique" userId="8e694a3f-d8de-4daa-b5be-1d2472b028d9" providerId="ADAL" clId="{F7F99BE8-0B22-4B22-BF0B-DAF45B12C8C4}" dt="2022-08-17T02:54:16.780" v="127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Spencer, Henrique" userId="8e694a3f-d8de-4daa-b5be-1d2472b028d9" providerId="ADAL" clId="{F7F99BE8-0B22-4B22-BF0B-DAF45B12C8C4}" dt="2022-08-17T02:54:16.780" v="127"/>
          <pc:sldLayoutMkLst>
            <pc:docMk/>
            <pc:sldMasterMk cId="0" sldId="2147483648"/>
            <pc:sldLayoutMk cId="0" sldId="2147483664"/>
          </pc:sldLayoutMkLst>
        </pc:sldLayoutChg>
        <pc:sldLayoutChg chg="setBg">
          <pc:chgData name="Spencer, Henrique" userId="8e694a3f-d8de-4daa-b5be-1d2472b028d9" providerId="ADAL" clId="{F7F99BE8-0B22-4B22-BF0B-DAF45B12C8C4}" dt="2022-08-17T02:54:16.780" v="127"/>
          <pc:sldLayoutMkLst>
            <pc:docMk/>
            <pc:sldMasterMk cId="0" sldId="2147483648"/>
            <pc:sldLayoutMk cId="0" sldId="2147483665"/>
          </pc:sldLayoutMkLst>
        </pc:sldLayoutChg>
      </pc:sldMasterChg>
    </pc:docChg>
  </pc:docChgLst>
  <pc:docChgLst>
    <pc:chgData name="Cabral, Giovanna" userId="S::giovanna.cabral@btgpactual.com::7a033f79-74e2-4903-aa4d-1743ba27b2d7" providerId="AD" clId="Web-{B9CADB6A-9951-772E-BA05-48263360CA6F}"/>
    <pc:docChg chg="addSld modSld">
      <pc:chgData name="Cabral, Giovanna" userId="S::giovanna.cabral@btgpactual.com::7a033f79-74e2-4903-aa4d-1743ba27b2d7" providerId="AD" clId="Web-{B9CADB6A-9951-772E-BA05-48263360CA6F}" dt="2022-09-30T16:42:01.035" v="166" actId="20577"/>
      <pc:docMkLst>
        <pc:docMk/>
      </pc:docMkLst>
      <pc:sldChg chg="addSp delSp modSp add replId">
        <pc:chgData name="Cabral, Giovanna" userId="S::giovanna.cabral@btgpactual.com::7a033f79-74e2-4903-aa4d-1743ba27b2d7" providerId="AD" clId="Web-{B9CADB6A-9951-772E-BA05-48263360CA6F}" dt="2022-09-30T16:42:01.035" v="166" actId="20577"/>
        <pc:sldMkLst>
          <pc:docMk/>
          <pc:sldMk cId="3953187823" sldId="323"/>
        </pc:sldMkLst>
        <pc:spChg chg="mod">
          <ac:chgData name="Cabral, Giovanna" userId="S::giovanna.cabral@btgpactual.com::7a033f79-74e2-4903-aa4d-1743ba27b2d7" providerId="AD" clId="Web-{B9CADB6A-9951-772E-BA05-48263360CA6F}" dt="2022-09-30T16:18:27.416" v="36" actId="20577"/>
          <ac:spMkLst>
            <pc:docMk/>
            <pc:sldMk cId="3953187823" sldId="323"/>
            <ac:spMk id="5" creationId="{00000000-0000-0000-0000-000000000000}"/>
          </ac:spMkLst>
        </pc:spChg>
        <pc:spChg chg="mod">
          <ac:chgData name="Cabral, Giovanna" userId="S::giovanna.cabral@btgpactual.com::7a033f79-74e2-4903-aa4d-1743ba27b2d7" providerId="AD" clId="Web-{B9CADB6A-9951-772E-BA05-48263360CA6F}" dt="2022-09-30T16:18:32.932" v="37" actId="20577"/>
          <ac:spMkLst>
            <pc:docMk/>
            <pc:sldMk cId="3953187823" sldId="323"/>
            <ac:spMk id="10" creationId="{C1AC083D-AD19-4A37-8E16-822CEA220871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36:50.041" v="71" actId="1076"/>
          <ac:spMkLst>
            <pc:docMk/>
            <pc:sldMk cId="3953187823" sldId="323"/>
            <ac:spMk id="12" creationId="{BC19E2A5-5707-5678-F517-F902FA348F31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37:51.184" v="78" actId="1076"/>
          <ac:spMkLst>
            <pc:docMk/>
            <pc:sldMk cId="3953187823" sldId="323"/>
            <ac:spMk id="13" creationId="{CC44C7A5-7217-0338-B4A8-C9FF6074BDB5}"/>
          </ac:spMkLst>
        </pc:spChg>
        <pc:spChg chg="add">
          <ac:chgData name="Cabral, Giovanna" userId="S::giovanna.cabral@btgpactual.com::7a033f79-74e2-4903-aa4d-1743ba27b2d7" providerId="AD" clId="Web-{B9CADB6A-9951-772E-BA05-48263360CA6F}" dt="2022-09-30T16:37:46.402" v="77"/>
          <ac:spMkLst>
            <pc:docMk/>
            <pc:sldMk cId="3953187823" sldId="323"/>
            <ac:spMk id="16" creationId="{74196D67-97F5-8865-DBEC-AAA4C42EA68A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38:01.043" v="80" actId="1076"/>
          <ac:spMkLst>
            <pc:docMk/>
            <pc:sldMk cId="3953187823" sldId="323"/>
            <ac:spMk id="17" creationId="{83B88D91-AB31-863D-CE7D-C1ED8BF04893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39:08.311" v="96" actId="1076"/>
          <ac:spMkLst>
            <pc:docMk/>
            <pc:sldMk cId="3953187823" sldId="323"/>
            <ac:spMk id="18" creationId="{DC022E45-523E-EB21-72B7-E776DA3B9E8F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39:20.921" v="98" actId="1076"/>
          <ac:spMkLst>
            <pc:docMk/>
            <pc:sldMk cId="3953187823" sldId="323"/>
            <ac:spMk id="19" creationId="{01E96DBD-1D97-BB21-3C2F-E8A50B271311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39:47.781" v="109" actId="14100"/>
          <ac:spMkLst>
            <pc:docMk/>
            <pc:sldMk cId="3953187823" sldId="323"/>
            <ac:spMk id="20" creationId="{3ED5C8A5-9E27-E55D-4C40-0EFA2EC667C9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40:07.172" v="111" actId="1076"/>
          <ac:spMkLst>
            <pc:docMk/>
            <pc:sldMk cId="3953187823" sldId="323"/>
            <ac:spMk id="21" creationId="{42929F31-3127-C0B3-D492-0D6F075186D1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41:38.503" v="162" actId="1076"/>
          <ac:spMkLst>
            <pc:docMk/>
            <pc:sldMk cId="3953187823" sldId="323"/>
            <ac:spMk id="22" creationId="{DB289993-0805-3E47-7EF1-E025C4037989}"/>
          </ac:spMkLst>
        </pc:spChg>
        <pc:spChg chg="add mod">
          <ac:chgData name="Cabral, Giovanna" userId="S::giovanna.cabral@btgpactual.com::7a033f79-74e2-4903-aa4d-1743ba27b2d7" providerId="AD" clId="Web-{B9CADB6A-9951-772E-BA05-48263360CA6F}" dt="2022-09-30T16:42:01.035" v="166" actId="20577"/>
          <ac:spMkLst>
            <pc:docMk/>
            <pc:sldMk cId="3953187823" sldId="323"/>
            <ac:spMk id="23" creationId="{BEA8A10F-2E8B-5F23-5207-5C3BD69FA5EB}"/>
          </ac:spMkLst>
        </pc:spChg>
        <pc:picChg chg="add del mod">
          <ac:chgData name="Cabral, Giovanna" userId="S::giovanna.cabral@btgpactual.com::7a033f79-74e2-4903-aa4d-1743ba27b2d7" providerId="AD" clId="Web-{B9CADB6A-9951-772E-BA05-48263360CA6F}" dt="2022-09-30T16:33:42.021" v="39"/>
          <ac:picMkLst>
            <pc:docMk/>
            <pc:sldMk cId="3953187823" sldId="323"/>
            <ac:picMk id="2" creationId="{55F4CAF7-63D1-DA81-F2FA-0C51C9A0DE89}"/>
          </ac:picMkLst>
        </pc:picChg>
        <pc:picChg chg="add del mod">
          <ac:chgData name="Cabral, Giovanna" userId="S::giovanna.cabral@btgpactual.com::7a033f79-74e2-4903-aa4d-1743ba27b2d7" providerId="AD" clId="Web-{B9CADB6A-9951-772E-BA05-48263360CA6F}" dt="2022-09-30T16:34:03.521" v="41"/>
          <ac:picMkLst>
            <pc:docMk/>
            <pc:sldMk cId="3953187823" sldId="323"/>
            <ac:picMk id="6" creationId="{469ABAF5-36F9-E7A0-7D45-8F5FF405D28F}"/>
          </ac:picMkLst>
        </pc:picChg>
        <pc:picChg chg="add mod">
          <ac:chgData name="Cabral, Giovanna" userId="S::giovanna.cabral@btgpactual.com::7a033f79-74e2-4903-aa4d-1743ba27b2d7" providerId="AD" clId="Web-{B9CADB6A-9951-772E-BA05-48263360CA6F}" dt="2022-09-30T16:34:38.272" v="46" actId="1076"/>
          <ac:picMkLst>
            <pc:docMk/>
            <pc:sldMk cId="3953187823" sldId="323"/>
            <ac:picMk id="8" creationId="{E9067B31-DA92-0237-7F19-F62D49F9DF94}"/>
          </ac:picMkLst>
        </pc:picChg>
        <pc:picChg chg="add mod">
          <ac:chgData name="Cabral, Giovanna" userId="S::giovanna.cabral@btgpactual.com::7a033f79-74e2-4903-aa4d-1743ba27b2d7" providerId="AD" clId="Web-{B9CADB6A-9951-772E-BA05-48263360CA6F}" dt="2022-09-30T16:35:02.538" v="50" actId="1076"/>
          <ac:picMkLst>
            <pc:docMk/>
            <pc:sldMk cId="3953187823" sldId="323"/>
            <ac:picMk id="9" creationId="{A8BF35A7-8AFC-1CD1-C55A-B6D028E85E7F}"/>
          </ac:picMkLst>
        </pc:picChg>
        <pc:picChg chg="add del mod">
          <ac:chgData name="Cabral, Giovanna" userId="S::giovanna.cabral@btgpactual.com::7a033f79-74e2-4903-aa4d-1743ba27b2d7" providerId="AD" clId="Web-{B9CADB6A-9951-772E-BA05-48263360CA6F}" dt="2022-09-30T16:35:43.758" v="61"/>
          <ac:picMkLst>
            <pc:docMk/>
            <pc:sldMk cId="3953187823" sldId="323"/>
            <ac:picMk id="11" creationId="{5433D540-C1B8-3EFD-148E-36DA07D7E98C}"/>
          </ac:picMkLst>
        </pc:picChg>
        <pc:picChg chg="add mod">
          <ac:chgData name="Cabral, Giovanna" userId="S::giovanna.cabral@btgpactual.com::7a033f79-74e2-4903-aa4d-1743ba27b2d7" providerId="AD" clId="Web-{B9CADB6A-9951-772E-BA05-48263360CA6F}" dt="2022-09-30T16:37:35.230" v="76" actId="1076"/>
          <ac:picMkLst>
            <pc:docMk/>
            <pc:sldMk cId="3953187823" sldId="323"/>
            <ac:picMk id="14" creationId="{B553123B-52A3-1EA0-58DC-A7781EFE9F73}"/>
          </ac:picMkLst>
        </pc:picChg>
        <pc:picChg chg="add mod">
          <ac:chgData name="Cabral, Giovanna" userId="S::giovanna.cabral@btgpactual.com::7a033f79-74e2-4903-aa4d-1743ba27b2d7" providerId="AD" clId="Web-{B9CADB6A-9951-772E-BA05-48263360CA6F}" dt="2022-09-30T16:37:32.683" v="75" actId="1076"/>
          <ac:picMkLst>
            <pc:docMk/>
            <pc:sldMk cId="3953187823" sldId="323"/>
            <ac:picMk id="15" creationId="{06661F1D-F644-3335-1F02-DA7EB03201BC}"/>
          </ac:picMkLst>
        </pc:picChg>
      </pc:sldChg>
    </pc:docChg>
  </pc:docChgLst>
  <pc:docChgLst>
    <pc:chgData name="Spencer, Henrique" userId="8e694a3f-d8de-4daa-b5be-1d2472b028d9" providerId="ADAL" clId="{2C0A2295-C876-4BB4-8330-D87E20DEE86B}"/>
    <pc:docChg chg="undo custSel addSld delSld modSld sldOrd">
      <pc:chgData name="Spencer, Henrique" userId="8e694a3f-d8de-4daa-b5be-1d2472b028d9" providerId="ADAL" clId="{2C0A2295-C876-4BB4-8330-D87E20DEE86B}" dt="2022-09-30T18:48:38.333" v="1209" actId="14100"/>
      <pc:docMkLst>
        <pc:docMk/>
      </pc:docMkLst>
      <pc:sldChg chg="delSp modSp mod">
        <pc:chgData name="Spencer, Henrique" userId="8e694a3f-d8de-4daa-b5be-1d2472b028d9" providerId="ADAL" clId="{2C0A2295-C876-4BB4-8330-D87E20DEE86B}" dt="2022-09-30T13:53:02.056" v="167" actId="1076"/>
        <pc:sldMkLst>
          <pc:docMk/>
          <pc:sldMk cId="0" sldId="256"/>
        </pc:sldMkLst>
        <pc:spChg chg="mod">
          <ac:chgData name="Spencer, Henrique" userId="8e694a3f-d8de-4daa-b5be-1d2472b028d9" providerId="ADAL" clId="{2C0A2295-C876-4BB4-8330-D87E20DEE86B}" dt="2022-09-30T13:53:02.056" v="167" actId="1076"/>
          <ac:spMkLst>
            <pc:docMk/>
            <pc:sldMk cId="0" sldId="256"/>
            <ac:spMk id="2" creationId="{00000000-0000-0000-0000-000000000000}"/>
          </ac:spMkLst>
        </pc:spChg>
        <pc:spChg chg="del">
          <ac:chgData name="Spencer, Henrique" userId="8e694a3f-d8de-4daa-b5be-1d2472b028d9" providerId="ADAL" clId="{2C0A2295-C876-4BB4-8330-D87E20DEE86B}" dt="2022-09-30T13:43:36.344" v="45" actId="478"/>
          <ac:spMkLst>
            <pc:docMk/>
            <pc:sldMk cId="0" sldId="256"/>
            <ac:spMk id="5" creationId="{00000000-0000-0000-0000-000000000000}"/>
          </ac:spMkLst>
        </pc:spChg>
        <pc:spChg chg="mod">
          <ac:chgData name="Spencer, Henrique" userId="8e694a3f-d8de-4daa-b5be-1d2472b028d9" providerId="ADAL" clId="{2C0A2295-C876-4BB4-8330-D87E20DEE86B}" dt="2022-09-30T13:52:43.415" v="153" actId="20577"/>
          <ac:spMkLst>
            <pc:docMk/>
            <pc:sldMk cId="0" sldId="256"/>
            <ac:spMk id="9" creationId="{2B47E470-FA0E-4B22-ADA9-EAC6192C3095}"/>
          </ac:spMkLst>
        </pc:spChg>
      </pc:sldChg>
      <pc:sldChg chg="addSp delSp modSp mod">
        <pc:chgData name="Spencer, Henrique" userId="8e694a3f-d8de-4daa-b5be-1d2472b028d9" providerId="ADAL" clId="{2C0A2295-C876-4BB4-8330-D87E20DEE86B}" dt="2022-09-30T17:23:10.822" v="936" actId="13926"/>
        <pc:sldMkLst>
          <pc:docMk/>
          <pc:sldMk cId="0" sldId="257"/>
        </pc:sldMkLst>
        <pc:spChg chg="mod">
          <ac:chgData name="Spencer, Henrique" userId="8e694a3f-d8de-4daa-b5be-1d2472b028d9" providerId="ADAL" clId="{2C0A2295-C876-4BB4-8330-D87E20DEE86B}" dt="2022-09-30T17:22:58.603" v="934" actId="20577"/>
          <ac:spMkLst>
            <pc:docMk/>
            <pc:sldMk cId="0" sldId="257"/>
            <ac:spMk id="5" creationId="{00000000-0000-0000-0000-000000000000}"/>
          </ac:spMkLst>
        </pc:spChg>
        <pc:spChg chg="del">
          <ac:chgData name="Spencer, Henrique" userId="8e694a3f-d8de-4daa-b5be-1d2472b028d9" providerId="ADAL" clId="{2C0A2295-C876-4BB4-8330-D87E20DEE86B}" dt="2022-09-30T13:59:35.020" v="209" actId="478"/>
          <ac:spMkLst>
            <pc:docMk/>
            <pc:sldMk cId="0" sldId="257"/>
            <ac:spMk id="8" creationId="{00000000-0000-0000-0000-000000000000}"/>
          </ac:spMkLst>
        </pc:spChg>
        <pc:spChg chg="add del mod">
          <ac:chgData name="Spencer, Henrique" userId="8e694a3f-d8de-4daa-b5be-1d2472b028d9" providerId="ADAL" clId="{2C0A2295-C876-4BB4-8330-D87E20DEE86B}" dt="2022-09-30T13:53:53.211" v="171" actId="478"/>
          <ac:spMkLst>
            <pc:docMk/>
            <pc:sldMk cId="0" sldId="257"/>
            <ac:spMk id="9" creationId="{9F575761-CEFF-4190-A46F-9775911BEC29}"/>
          </ac:spMkLst>
        </pc:spChg>
        <pc:spChg chg="add mod">
          <ac:chgData name="Spencer, Henrique" userId="8e694a3f-d8de-4daa-b5be-1d2472b028d9" providerId="ADAL" clId="{2C0A2295-C876-4BB4-8330-D87E20DEE86B}" dt="2022-09-30T17:23:10.822" v="936" actId="13926"/>
          <ac:spMkLst>
            <pc:docMk/>
            <pc:sldMk cId="0" sldId="257"/>
            <ac:spMk id="10" creationId="{C1AC083D-AD19-4A37-8E16-822CEA220871}"/>
          </ac:spMkLst>
        </pc:spChg>
        <pc:picChg chg="del">
          <ac:chgData name="Spencer, Henrique" userId="8e694a3f-d8de-4daa-b5be-1d2472b028d9" providerId="ADAL" clId="{2C0A2295-C876-4BB4-8330-D87E20DEE86B}" dt="2022-09-30T13:45:05.552" v="50" actId="478"/>
          <ac:picMkLst>
            <pc:docMk/>
            <pc:sldMk cId="0" sldId="257"/>
            <ac:picMk id="22" creationId="{58C11AC4-DF14-485F-ABE8-2666E0322158}"/>
          </ac:picMkLst>
        </pc:picChg>
      </pc:sldChg>
      <pc:sldChg chg="delSp modSp mod">
        <pc:chgData name="Spencer, Henrique" userId="8e694a3f-d8de-4daa-b5be-1d2472b028d9" providerId="ADAL" clId="{2C0A2295-C876-4BB4-8330-D87E20DEE86B}" dt="2022-09-30T14:56:14.553" v="761" actId="20577"/>
        <pc:sldMkLst>
          <pc:docMk/>
          <pc:sldMk cId="0" sldId="310"/>
        </pc:sldMkLst>
        <pc:spChg chg="mod">
          <ac:chgData name="Spencer, Henrique" userId="8e694a3f-d8de-4daa-b5be-1d2472b028d9" providerId="ADAL" clId="{2C0A2295-C876-4BB4-8330-D87E20DEE86B}" dt="2022-09-30T14:56:14.553" v="761" actId="20577"/>
          <ac:spMkLst>
            <pc:docMk/>
            <pc:sldMk cId="0" sldId="310"/>
            <ac:spMk id="6" creationId="{00000000-0000-0000-0000-000000000000}"/>
          </ac:spMkLst>
        </pc:spChg>
        <pc:spChg chg="mod">
          <ac:chgData name="Spencer, Henrique" userId="8e694a3f-d8de-4daa-b5be-1d2472b028d9" providerId="ADAL" clId="{2C0A2295-C876-4BB4-8330-D87E20DEE86B}" dt="2022-09-30T14:09:03.936" v="325" actId="1076"/>
          <ac:spMkLst>
            <pc:docMk/>
            <pc:sldMk cId="0" sldId="310"/>
            <ac:spMk id="7" creationId="{00000000-0000-0000-0000-000000000000}"/>
          </ac:spMkLst>
        </pc:spChg>
        <pc:spChg chg="del">
          <ac:chgData name="Spencer, Henrique" userId="8e694a3f-d8de-4daa-b5be-1d2472b028d9" providerId="ADAL" clId="{2C0A2295-C876-4BB4-8330-D87E20DEE86B}" dt="2022-09-30T13:59:52.718" v="212" actId="478"/>
          <ac:spMkLst>
            <pc:docMk/>
            <pc:sldMk cId="0" sldId="310"/>
            <ac:spMk id="8" creationId="{00000000-0000-0000-0000-000000000000}"/>
          </ac:spMkLst>
        </pc:spChg>
        <pc:grpChg chg="mod">
          <ac:chgData name="Spencer, Henrique" userId="8e694a3f-d8de-4daa-b5be-1d2472b028d9" providerId="ADAL" clId="{2C0A2295-C876-4BB4-8330-D87E20DEE86B}" dt="2022-09-30T14:21:16.385" v="446" actId="1076"/>
          <ac:grpSpMkLst>
            <pc:docMk/>
            <pc:sldMk cId="0" sldId="310"/>
            <ac:grpSpMk id="3" creationId="{00000000-0000-0000-0000-000000000000}"/>
          </ac:grpSpMkLst>
        </pc:grpChg>
      </pc:sldChg>
      <pc:sldChg chg="modSp del mod">
        <pc:chgData name="Spencer, Henrique" userId="8e694a3f-d8de-4daa-b5be-1d2472b028d9" providerId="ADAL" clId="{2C0A2295-C876-4BB4-8330-D87E20DEE86B}" dt="2022-09-30T14:49:13.663" v="689" actId="2696"/>
        <pc:sldMkLst>
          <pc:docMk/>
          <pc:sldMk cId="983744000" sldId="312"/>
        </pc:sldMkLst>
        <pc:spChg chg="mod">
          <ac:chgData name="Spencer, Henrique" userId="8e694a3f-d8de-4daa-b5be-1d2472b028d9" providerId="ADAL" clId="{2C0A2295-C876-4BB4-8330-D87E20DEE86B}" dt="2022-09-30T14:11:34.281" v="362" actId="207"/>
          <ac:spMkLst>
            <pc:docMk/>
            <pc:sldMk cId="983744000" sldId="312"/>
            <ac:spMk id="22" creationId="{F37807C5-7A64-4F8D-A7BC-108EB23C719D}"/>
          </ac:spMkLst>
        </pc:spChg>
        <pc:picChg chg="mod">
          <ac:chgData name="Spencer, Henrique" userId="8e694a3f-d8de-4daa-b5be-1d2472b028d9" providerId="ADAL" clId="{2C0A2295-C876-4BB4-8330-D87E20DEE86B}" dt="2022-09-30T14:44:10.948" v="685" actId="1076"/>
          <ac:picMkLst>
            <pc:docMk/>
            <pc:sldMk cId="983744000" sldId="312"/>
            <ac:picMk id="16" creationId="{98599AE9-C404-473C-9476-79CBDA8755C1}"/>
          </ac:picMkLst>
        </pc:picChg>
      </pc:sldChg>
      <pc:sldChg chg="delSp add del mod">
        <pc:chgData name="Spencer, Henrique" userId="8e694a3f-d8de-4daa-b5be-1d2472b028d9" providerId="ADAL" clId="{2C0A2295-C876-4BB4-8330-D87E20DEE86B}" dt="2022-09-30T17:12:48.781" v="897" actId="2696"/>
        <pc:sldMkLst>
          <pc:docMk/>
          <pc:sldMk cId="4190558827" sldId="313"/>
        </pc:sldMkLst>
        <pc:picChg chg="del">
          <ac:chgData name="Spencer, Henrique" userId="8e694a3f-d8de-4daa-b5be-1d2472b028d9" providerId="ADAL" clId="{2C0A2295-C876-4BB4-8330-D87E20DEE86B}" dt="2022-09-30T17:02:53.066" v="765" actId="478"/>
          <ac:picMkLst>
            <pc:docMk/>
            <pc:sldMk cId="4190558827" sldId="313"/>
            <ac:picMk id="9" creationId="{90D9B3C0-D86A-430D-9BB7-7D06AC6D471A}"/>
          </ac:picMkLst>
        </pc:picChg>
      </pc:sldChg>
      <pc:sldChg chg="del">
        <pc:chgData name="Spencer, Henrique" userId="8e694a3f-d8de-4daa-b5be-1d2472b028d9" providerId="ADAL" clId="{2C0A2295-C876-4BB4-8330-D87E20DEE86B}" dt="2022-09-30T13:47:23.189" v="58" actId="2696"/>
        <pc:sldMkLst>
          <pc:docMk/>
          <pc:sldMk cId="2263028589" sldId="314"/>
        </pc:sldMkLst>
      </pc:sldChg>
      <pc:sldChg chg="delSp modSp mod">
        <pc:chgData name="Spencer, Henrique" userId="8e694a3f-d8de-4daa-b5be-1d2472b028d9" providerId="ADAL" clId="{2C0A2295-C876-4BB4-8330-D87E20DEE86B}" dt="2022-09-30T17:48:11.217" v="944" actId="20577"/>
        <pc:sldMkLst>
          <pc:docMk/>
          <pc:sldMk cId="4214698353" sldId="315"/>
        </pc:sldMkLst>
        <pc:spChg chg="del">
          <ac:chgData name="Spencer, Henrique" userId="8e694a3f-d8de-4daa-b5be-1d2472b028d9" providerId="ADAL" clId="{2C0A2295-C876-4BB4-8330-D87E20DEE86B}" dt="2022-09-30T13:59:56.846" v="213" actId="478"/>
          <ac:spMkLst>
            <pc:docMk/>
            <pc:sldMk cId="4214698353" sldId="315"/>
            <ac:spMk id="8" creationId="{00000000-0000-0000-0000-000000000000}"/>
          </ac:spMkLst>
        </pc:spChg>
        <pc:spChg chg="mod">
          <ac:chgData name="Spencer, Henrique" userId="8e694a3f-d8de-4daa-b5be-1d2472b028d9" providerId="ADAL" clId="{2C0A2295-C876-4BB4-8330-D87E20DEE86B}" dt="2022-09-30T17:48:11.217" v="944" actId="20577"/>
          <ac:spMkLst>
            <pc:docMk/>
            <pc:sldMk cId="4214698353" sldId="315"/>
            <ac:spMk id="8" creationId="{E7114850-03ED-5DBF-6B0E-2E8487CA9613}"/>
          </ac:spMkLst>
        </pc:spChg>
        <pc:picChg chg="del">
          <ac:chgData name="Spencer, Henrique" userId="8e694a3f-d8de-4daa-b5be-1d2472b028d9" providerId="ADAL" clId="{2C0A2295-C876-4BB4-8330-D87E20DEE86B}" dt="2022-09-30T14:10:30.732" v="357" actId="478"/>
          <ac:picMkLst>
            <pc:docMk/>
            <pc:sldMk cId="4214698353" sldId="315"/>
            <ac:picMk id="11" creationId="{FD26BE51-2377-43FF-99F1-C985B0DD4D80}"/>
          </ac:picMkLst>
        </pc:picChg>
      </pc:sldChg>
      <pc:sldChg chg="delSp modSp del mod">
        <pc:chgData name="Spencer, Henrique" userId="8e694a3f-d8de-4daa-b5be-1d2472b028d9" providerId="ADAL" clId="{2C0A2295-C876-4BB4-8330-D87E20DEE86B}" dt="2022-09-30T17:12:39.107" v="894" actId="2696"/>
        <pc:sldMkLst>
          <pc:docMk/>
          <pc:sldMk cId="2789842130" sldId="316"/>
        </pc:sldMkLst>
        <pc:spChg chg="del">
          <ac:chgData name="Spencer, Henrique" userId="8e694a3f-d8de-4daa-b5be-1d2472b028d9" providerId="ADAL" clId="{2C0A2295-C876-4BB4-8330-D87E20DEE86B}" dt="2022-09-30T13:59:44.301" v="211" actId="478"/>
          <ac:spMkLst>
            <pc:docMk/>
            <pc:sldMk cId="2789842130" sldId="316"/>
            <ac:spMk id="8" creationId="{00000000-0000-0000-0000-000000000000}"/>
          </ac:spMkLst>
        </pc:spChg>
        <pc:picChg chg="del mod">
          <ac:chgData name="Spencer, Henrique" userId="8e694a3f-d8de-4daa-b5be-1d2472b028d9" providerId="ADAL" clId="{2C0A2295-C876-4BB4-8330-D87E20DEE86B}" dt="2022-09-30T17:02:46.438" v="764" actId="478"/>
          <ac:picMkLst>
            <pc:docMk/>
            <pc:sldMk cId="2789842130" sldId="316"/>
            <ac:picMk id="11" creationId="{9542A18E-A4BD-42DD-A342-30B46C786ABB}"/>
          </ac:picMkLst>
        </pc:picChg>
      </pc:sldChg>
      <pc:sldChg chg="delSp del mod">
        <pc:chgData name="Spencer, Henrique" userId="8e694a3f-d8de-4daa-b5be-1d2472b028d9" providerId="ADAL" clId="{2C0A2295-C876-4BB4-8330-D87E20DEE86B}" dt="2022-09-30T17:26:23.061" v="937" actId="2696"/>
        <pc:sldMkLst>
          <pc:docMk/>
          <pc:sldMk cId="3950127846" sldId="317"/>
        </pc:sldMkLst>
        <pc:spChg chg="del">
          <ac:chgData name="Spencer, Henrique" userId="8e694a3f-d8de-4daa-b5be-1d2472b028d9" providerId="ADAL" clId="{2C0A2295-C876-4BB4-8330-D87E20DEE86B}" dt="2022-09-30T13:47:06.750" v="55" actId="478"/>
          <ac:spMkLst>
            <pc:docMk/>
            <pc:sldMk cId="3950127846" sldId="317"/>
            <ac:spMk id="8" creationId="{00000000-0000-0000-0000-000000000000}"/>
          </ac:spMkLst>
        </pc:spChg>
        <pc:picChg chg="del">
          <ac:chgData name="Spencer, Henrique" userId="8e694a3f-d8de-4daa-b5be-1d2472b028d9" providerId="ADAL" clId="{2C0A2295-C876-4BB4-8330-D87E20DEE86B}" dt="2022-09-30T13:47:09.204" v="56" actId="478"/>
          <ac:picMkLst>
            <pc:docMk/>
            <pc:sldMk cId="3950127846" sldId="317"/>
            <ac:picMk id="9" creationId="{5ECEACB4-E2E9-4D83-8A80-CE1D91699079}"/>
          </ac:picMkLst>
        </pc:picChg>
      </pc:sldChg>
      <pc:sldChg chg="delSp modSp mod ord">
        <pc:chgData name="Spencer, Henrique" userId="8e694a3f-d8de-4daa-b5be-1d2472b028d9" providerId="ADAL" clId="{2C0A2295-C876-4BB4-8330-D87E20DEE86B}" dt="2022-09-30T18:24:28.663" v="1103" actId="20577"/>
        <pc:sldMkLst>
          <pc:docMk/>
          <pc:sldMk cId="1920344728" sldId="318"/>
        </pc:sldMkLst>
        <pc:spChg chg="mod">
          <ac:chgData name="Spencer, Henrique" userId="8e694a3f-d8de-4daa-b5be-1d2472b028d9" providerId="ADAL" clId="{2C0A2295-C876-4BB4-8330-D87E20DEE86B}" dt="2022-09-30T14:11:15.836" v="359" actId="14100"/>
          <ac:spMkLst>
            <pc:docMk/>
            <pc:sldMk cId="1920344728" sldId="318"/>
            <ac:spMk id="7" creationId="{00000000-0000-0000-0000-000000000000}"/>
          </ac:spMkLst>
        </pc:spChg>
        <pc:spChg chg="del">
          <ac:chgData name="Spencer, Henrique" userId="8e694a3f-d8de-4daa-b5be-1d2472b028d9" providerId="ADAL" clId="{2C0A2295-C876-4BB4-8330-D87E20DEE86B}" dt="2022-09-30T14:00:01.215" v="214" actId="478"/>
          <ac:spMkLst>
            <pc:docMk/>
            <pc:sldMk cId="1920344728" sldId="318"/>
            <ac:spMk id="8" creationId="{00000000-0000-0000-0000-000000000000}"/>
          </ac:spMkLst>
        </pc:spChg>
        <pc:spChg chg="mod">
          <ac:chgData name="Spencer, Henrique" userId="8e694a3f-d8de-4daa-b5be-1d2472b028d9" providerId="ADAL" clId="{2C0A2295-C876-4BB4-8330-D87E20DEE86B}" dt="2022-09-30T18:24:28.663" v="1103" actId="20577"/>
          <ac:spMkLst>
            <pc:docMk/>
            <pc:sldMk cId="1920344728" sldId="318"/>
            <ac:spMk id="12" creationId="{6D286DBA-DCF2-40D7-A94A-046C74A7D304}"/>
          </ac:spMkLst>
        </pc:spChg>
        <pc:picChg chg="del">
          <ac:chgData name="Spencer, Henrique" userId="8e694a3f-d8de-4daa-b5be-1d2472b028d9" providerId="ADAL" clId="{2C0A2295-C876-4BB4-8330-D87E20DEE86B}" dt="2022-09-30T13:47:15.059" v="57" actId="478"/>
          <ac:picMkLst>
            <pc:docMk/>
            <pc:sldMk cId="1920344728" sldId="318"/>
            <ac:picMk id="6" creationId="{C7BCABE4-2BDA-4731-A026-0D0E8ACC2C7E}"/>
          </ac:picMkLst>
        </pc:picChg>
      </pc:sldChg>
      <pc:sldChg chg="delSp modSp add del mod">
        <pc:chgData name="Spencer, Henrique" userId="8e694a3f-d8de-4daa-b5be-1d2472b028d9" providerId="ADAL" clId="{2C0A2295-C876-4BB4-8330-D87E20DEE86B}" dt="2022-09-30T17:26:25.278" v="938" actId="2696"/>
        <pc:sldMkLst>
          <pc:docMk/>
          <pc:sldMk cId="3599363176" sldId="319"/>
        </pc:sldMkLst>
        <pc:spChg chg="del mod">
          <ac:chgData name="Spencer, Henrique" userId="8e694a3f-d8de-4daa-b5be-1d2472b028d9" providerId="ADAL" clId="{2C0A2295-C876-4BB4-8330-D87E20DEE86B}" dt="2022-09-30T13:47:03.787" v="54" actId="478"/>
          <ac:spMkLst>
            <pc:docMk/>
            <pc:sldMk cId="3599363176" sldId="319"/>
            <ac:spMk id="8" creationId="{00000000-0000-0000-0000-000000000000}"/>
          </ac:spMkLst>
        </pc:spChg>
        <pc:picChg chg="del">
          <ac:chgData name="Spencer, Henrique" userId="8e694a3f-d8de-4daa-b5be-1d2472b028d9" providerId="ADAL" clId="{2C0A2295-C876-4BB4-8330-D87E20DEE86B}" dt="2022-09-30T13:46:59.476" v="52" actId="478"/>
          <ac:picMkLst>
            <pc:docMk/>
            <pc:sldMk cId="3599363176" sldId="319"/>
            <ac:picMk id="9" creationId="{5ECEACB4-E2E9-4D83-8A80-CE1D91699079}"/>
          </ac:picMkLst>
        </pc:picChg>
      </pc:sldChg>
      <pc:sldChg chg="addSp delSp modSp add mod">
        <pc:chgData name="Spencer, Henrique" userId="8e694a3f-d8de-4daa-b5be-1d2472b028d9" providerId="ADAL" clId="{2C0A2295-C876-4BB4-8330-D87E20DEE86B}" dt="2022-09-30T17:21:36.526" v="922" actId="20577"/>
        <pc:sldMkLst>
          <pc:docMk/>
          <pc:sldMk cId="110546371" sldId="320"/>
        </pc:sldMkLst>
        <pc:spChg chg="mod">
          <ac:chgData name="Spencer, Henrique" userId="8e694a3f-d8de-4daa-b5be-1d2472b028d9" providerId="ADAL" clId="{2C0A2295-C876-4BB4-8330-D87E20DEE86B}" dt="2022-09-30T17:21:36.526" v="922" actId="20577"/>
          <ac:spMkLst>
            <pc:docMk/>
            <pc:sldMk cId="110546371" sldId="320"/>
            <ac:spMk id="5" creationId="{00000000-0000-0000-0000-000000000000}"/>
          </ac:spMkLst>
        </pc:spChg>
        <pc:spChg chg="del mod">
          <ac:chgData name="Spencer, Henrique" userId="8e694a3f-d8de-4daa-b5be-1d2472b028d9" providerId="ADAL" clId="{2C0A2295-C876-4BB4-8330-D87E20DEE86B}" dt="2022-09-30T14:34:53.843" v="608" actId="478"/>
          <ac:spMkLst>
            <pc:docMk/>
            <pc:sldMk cId="110546371" sldId="320"/>
            <ac:spMk id="10" creationId="{C1AC083D-AD19-4A37-8E16-822CEA220871}"/>
          </ac:spMkLst>
        </pc:spChg>
        <pc:picChg chg="add del mod">
          <ac:chgData name="Spencer, Henrique" userId="8e694a3f-d8de-4daa-b5be-1d2472b028d9" providerId="ADAL" clId="{2C0A2295-C876-4BB4-8330-D87E20DEE86B}" dt="2022-09-30T17:18:51.112" v="907" actId="478"/>
          <ac:picMkLst>
            <pc:docMk/>
            <pc:sldMk cId="110546371" sldId="320"/>
            <ac:picMk id="6" creationId="{56A075B6-D78F-4FB6-BFDF-2627BA65BBA5}"/>
          </ac:picMkLst>
        </pc:picChg>
        <pc:picChg chg="add del mod">
          <ac:chgData name="Spencer, Henrique" userId="8e694a3f-d8de-4daa-b5be-1d2472b028d9" providerId="ADAL" clId="{2C0A2295-C876-4BB4-8330-D87E20DEE86B}" dt="2022-09-30T17:02:35.193" v="762" actId="478"/>
          <ac:picMkLst>
            <pc:docMk/>
            <pc:sldMk cId="110546371" sldId="320"/>
            <ac:picMk id="8" creationId="{10706D45-C450-451D-8C11-BC62E6A500BC}"/>
          </ac:picMkLst>
        </pc:picChg>
        <pc:picChg chg="add mod ord">
          <ac:chgData name="Spencer, Henrique" userId="8e694a3f-d8de-4daa-b5be-1d2472b028d9" providerId="ADAL" clId="{2C0A2295-C876-4BB4-8330-D87E20DEE86B}" dt="2022-09-30T17:18:47.733" v="906" actId="14100"/>
          <ac:picMkLst>
            <pc:docMk/>
            <pc:sldMk cId="110546371" sldId="320"/>
            <ac:picMk id="11" creationId="{93987D12-F55A-4A0E-ADF5-D585B44101CD}"/>
          </ac:picMkLst>
        </pc:picChg>
      </pc:sldChg>
      <pc:sldChg chg="addSp delSp modSp add mod">
        <pc:chgData name="Spencer, Henrique" userId="8e694a3f-d8de-4daa-b5be-1d2472b028d9" providerId="ADAL" clId="{2C0A2295-C876-4BB4-8330-D87E20DEE86B}" dt="2022-09-30T17:11:19.058" v="886" actId="1076"/>
        <pc:sldMkLst>
          <pc:docMk/>
          <pc:sldMk cId="1386696988" sldId="321"/>
        </pc:sldMkLst>
        <pc:spChg chg="add del">
          <ac:chgData name="Spencer, Henrique" userId="8e694a3f-d8de-4daa-b5be-1d2472b028d9" providerId="ADAL" clId="{2C0A2295-C876-4BB4-8330-D87E20DEE86B}" dt="2022-09-30T17:05:53.200" v="791"/>
          <ac:spMkLst>
            <pc:docMk/>
            <pc:sldMk cId="1386696988" sldId="321"/>
            <ac:spMk id="2" creationId="{4D48D5BB-4D2F-48FF-A63A-936BA83805FA}"/>
          </ac:spMkLst>
        </pc:spChg>
        <pc:spChg chg="mod">
          <ac:chgData name="Spencer, Henrique" userId="8e694a3f-d8de-4daa-b5be-1d2472b028d9" providerId="ADAL" clId="{2C0A2295-C876-4BB4-8330-D87E20DEE86B}" dt="2022-09-30T17:10:37.721" v="863" actId="20577"/>
          <ac:spMkLst>
            <pc:docMk/>
            <pc:sldMk cId="1386696988" sldId="321"/>
            <ac:spMk id="5" creationId="{00000000-0000-0000-0000-000000000000}"/>
          </ac:spMkLst>
        </pc:spChg>
        <pc:spChg chg="add del">
          <ac:chgData name="Spencer, Henrique" userId="8e694a3f-d8de-4daa-b5be-1d2472b028d9" providerId="ADAL" clId="{2C0A2295-C876-4BB4-8330-D87E20DEE86B}" dt="2022-09-30T17:05:59.425" v="793"/>
          <ac:spMkLst>
            <pc:docMk/>
            <pc:sldMk cId="1386696988" sldId="321"/>
            <ac:spMk id="6" creationId="{11C38EFE-82C3-4AA3-9EF8-753F6FBB848F}"/>
          </ac:spMkLst>
        </pc:spChg>
        <pc:picChg chg="del">
          <ac:chgData name="Spencer, Henrique" userId="8e694a3f-d8de-4daa-b5be-1d2472b028d9" providerId="ADAL" clId="{2C0A2295-C876-4BB4-8330-D87E20DEE86B}" dt="2022-09-30T14:35:34.468" v="623" actId="478"/>
          <ac:picMkLst>
            <pc:docMk/>
            <pc:sldMk cId="1386696988" sldId="321"/>
            <ac:picMk id="8" creationId="{10706D45-C450-451D-8C11-BC62E6A500BC}"/>
          </ac:picMkLst>
        </pc:picChg>
        <pc:picChg chg="add mod">
          <ac:chgData name="Spencer, Henrique" userId="8e694a3f-d8de-4daa-b5be-1d2472b028d9" providerId="ADAL" clId="{2C0A2295-C876-4BB4-8330-D87E20DEE86B}" dt="2022-09-30T17:06:02.279" v="795" actId="1076"/>
          <ac:picMkLst>
            <pc:docMk/>
            <pc:sldMk cId="1386696988" sldId="321"/>
            <ac:picMk id="9" creationId="{336BCEAD-E96E-402F-AADC-5B954C06DF19}"/>
          </ac:picMkLst>
        </pc:picChg>
        <pc:picChg chg="add mod">
          <ac:chgData name="Spencer, Henrique" userId="8e694a3f-d8de-4daa-b5be-1d2472b028d9" providerId="ADAL" clId="{2C0A2295-C876-4BB4-8330-D87E20DEE86B}" dt="2022-09-30T17:11:19.058" v="886" actId="1076"/>
          <ac:picMkLst>
            <pc:docMk/>
            <pc:sldMk cId="1386696988" sldId="321"/>
            <ac:picMk id="10" creationId="{3C4AFE5A-04BF-452B-9B5C-635604F3FE6A}"/>
          </ac:picMkLst>
        </pc:picChg>
      </pc:sldChg>
      <pc:sldChg chg="addSp delSp modSp add mod ord">
        <pc:chgData name="Spencer, Henrique" userId="8e694a3f-d8de-4daa-b5be-1d2472b028d9" providerId="ADAL" clId="{2C0A2295-C876-4BB4-8330-D87E20DEE86B}" dt="2022-09-30T17:19:25.213" v="913" actId="14100"/>
        <pc:sldMkLst>
          <pc:docMk/>
          <pc:sldMk cId="1292060641" sldId="322"/>
        </pc:sldMkLst>
        <pc:spChg chg="mod">
          <ac:chgData name="Spencer, Henrique" userId="8e694a3f-d8de-4daa-b5be-1d2472b028d9" providerId="ADAL" clId="{2C0A2295-C876-4BB4-8330-D87E20DEE86B}" dt="2022-09-30T14:49:21.480" v="693" actId="20577"/>
          <ac:spMkLst>
            <pc:docMk/>
            <pc:sldMk cId="1292060641" sldId="322"/>
            <ac:spMk id="5" creationId="{00000000-0000-0000-0000-000000000000}"/>
          </ac:spMkLst>
        </pc:spChg>
        <pc:picChg chg="add del">
          <ac:chgData name="Spencer, Henrique" userId="8e694a3f-d8de-4daa-b5be-1d2472b028d9" providerId="ADAL" clId="{2C0A2295-C876-4BB4-8330-D87E20DEE86B}" dt="2022-09-30T17:04:10.873" v="773" actId="478"/>
          <ac:picMkLst>
            <pc:docMk/>
            <pc:sldMk cId="1292060641" sldId="322"/>
            <ac:picMk id="6" creationId="{1E8F5DB3-50C8-463B-AC61-3E3CC2517307}"/>
          </ac:picMkLst>
        </pc:picChg>
        <pc:picChg chg="del">
          <ac:chgData name="Spencer, Henrique" userId="8e694a3f-d8de-4daa-b5be-1d2472b028d9" providerId="ADAL" clId="{2C0A2295-C876-4BB4-8330-D87E20DEE86B}" dt="2022-09-30T17:02:42.369" v="763" actId="478"/>
          <ac:picMkLst>
            <pc:docMk/>
            <pc:sldMk cId="1292060641" sldId="322"/>
            <ac:picMk id="8" creationId="{10706D45-C450-451D-8C11-BC62E6A500BC}"/>
          </ac:picMkLst>
        </pc:picChg>
        <pc:picChg chg="add del mod">
          <ac:chgData name="Spencer, Henrique" userId="8e694a3f-d8de-4daa-b5be-1d2472b028d9" providerId="ADAL" clId="{2C0A2295-C876-4BB4-8330-D87E20DEE86B}" dt="2022-09-30T17:19:15.570" v="912" actId="478"/>
          <ac:picMkLst>
            <pc:docMk/>
            <pc:sldMk cId="1292060641" sldId="322"/>
            <ac:picMk id="10" creationId="{0A36BAC8-F887-4E0E-86C6-B5ACBDFF55BC}"/>
          </ac:picMkLst>
        </pc:picChg>
        <pc:picChg chg="add mod">
          <ac:chgData name="Spencer, Henrique" userId="8e694a3f-d8de-4daa-b5be-1d2472b028d9" providerId="ADAL" clId="{2C0A2295-C876-4BB4-8330-D87E20DEE86B}" dt="2022-09-30T17:19:25.213" v="913" actId="14100"/>
          <ac:picMkLst>
            <pc:docMk/>
            <pc:sldMk cId="1292060641" sldId="322"/>
            <ac:picMk id="12" creationId="{D489DAB5-30F4-4A2A-AD1D-1D7C536C1DC2}"/>
          </ac:picMkLst>
        </pc:picChg>
      </pc:sldChg>
      <pc:sldChg chg="addSp modSp mod ord">
        <pc:chgData name="Spencer, Henrique" userId="8e694a3f-d8de-4daa-b5be-1d2472b028d9" providerId="ADAL" clId="{2C0A2295-C876-4BB4-8330-D87E20DEE86B}" dt="2022-09-30T18:23:37.299" v="1081" actId="1076"/>
        <pc:sldMkLst>
          <pc:docMk/>
          <pc:sldMk cId="2856172068" sldId="324"/>
        </pc:sldMkLst>
        <pc:spChg chg="add mod">
          <ac:chgData name="Spencer, Henrique" userId="8e694a3f-d8de-4daa-b5be-1d2472b028d9" providerId="ADAL" clId="{2C0A2295-C876-4BB4-8330-D87E20DEE86B}" dt="2022-09-30T18:23:37.299" v="1081" actId="1076"/>
          <ac:spMkLst>
            <pc:docMk/>
            <pc:sldMk cId="2856172068" sldId="324"/>
            <ac:spMk id="15" creationId="{8A6987D4-CAE3-4A0B-8392-6E94C4098A55}"/>
          </ac:spMkLst>
        </pc:spChg>
        <pc:picChg chg="mod">
          <ac:chgData name="Spencer, Henrique" userId="8e694a3f-d8de-4daa-b5be-1d2472b028d9" providerId="ADAL" clId="{2C0A2295-C876-4BB4-8330-D87E20DEE86B}" dt="2022-09-30T18:18:25.358" v="1063" actId="1076"/>
          <ac:picMkLst>
            <pc:docMk/>
            <pc:sldMk cId="2856172068" sldId="324"/>
            <ac:picMk id="27" creationId="{E20FDE87-8FD7-1697-E179-D961F73EDFC0}"/>
          </ac:picMkLst>
        </pc:picChg>
      </pc:sldChg>
      <pc:sldChg chg="addSp delSp modSp add mod">
        <pc:chgData name="Spencer, Henrique" userId="8e694a3f-d8de-4daa-b5be-1d2472b028d9" providerId="ADAL" clId="{2C0A2295-C876-4BB4-8330-D87E20DEE86B}" dt="2022-09-30T17:19:38.450" v="917" actId="962"/>
        <pc:sldMkLst>
          <pc:docMk/>
          <pc:sldMk cId="3206742508" sldId="325"/>
        </pc:sldMkLst>
        <pc:spChg chg="mod">
          <ac:chgData name="Spencer, Henrique" userId="8e694a3f-d8de-4daa-b5be-1d2472b028d9" providerId="ADAL" clId="{2C0A2295-C876-4BB4-8330-D87E20DEE86B}" dt="2022-09-30T17:05:25.117" v="787" actId="313"/>
          <ac:spMkLst>
            <pc:docMk/>
            <pc:sldMk cId="3206742508" sldId="325"/>
            <ac:spMk id="5" creationId="{00000000-0000-0000-0000-000000000000}"/>
          </ac:spMkLst>
        </pc:spChg>
        <pc:picChg chg="add del mod">
          <ac:chgData name="Spencer, Henrique" userId="8e694a3f-d8de-4daa-b5be-1d2472b028d9" providerId="ADAL" clId="{2C0A2295-C876-4BB4-8330-D87E20DEE86B}" dt="2022-09-30T17:19:34.136" v="914" actId="478"/>
          <ac:picMkLst>
            <pc:docMk/>
            <pc:sldMk cId="3206742508" sldId="325"/>
            <ac:picMk id="6" creationId="{D506DC59-BEA3-4BFD-A95A-98C5AFD5181D}"/>
          </ac:picMkLst>
        </pc:picChg>
        <pc:picChg chg="add mod">
          <ac:chgData name="Spencer, Henrique" userId="8e694a3f-d8de-4daa-b5be-1d2472b028d9" providerId="ADAL" clId="{2C0A2295-C876-4BB4-8330-D87E20DEE86B}" dt="2022-09-30T17:19:38.450" v="917" actId="962"/>
          <ac:picMkLst>
            <pc:docMk/>
            <pc:sldMk cId="3206742508" sldId="325"/>
            <ac:picMk id="9" creationId="{D77CD29A-B395-432C-A7DA-3178646FA3B2}"/>
          </ac:picMkLst>
        </pc:picChg>
        <pc:picChg chg="del">
          <ac:chgData name="Spencer, Henrique" userId="8e694a3f-d8de-4daa-b5be-1d2472b028d9" providerId="ADAL" clId="{2C0A2295-C876-4BB4-8330-D87E20DEE86B}" dt="2022-09-30T17:04:47.603" v="777" actId="478"/>
          <ac:picMkLst>
            <pc:docMk/>
            <pc:sldMk cId="3206742508" sldId="325"/>
            <ac:picMk id="10" creationId="{0A36BAC8-F887-4E0E-86C6-B5ACBDFF55BC}"/>
          </ac:picMkLst>
        </pc:picChg>
      </pc:sldChg>
      <pc:sldChg chg="addSp delSp modSp add mod">
        <pc:chgData name="Spencer, Henrique" userId="8e694a3f-d8de-4daa-b5be-1d2472b028d9" providerId="ADAL" clId="{2C0A2295-C876-4BB4-8330-D87E20DEE86B}" dt="2022-09-30T17:11:52.971" v="893" actId="688"/>
        <pc:sldMkLst>
          <pc:docMk/>
          <pc:sldMk cId="3480173965" sldId="326"/>
        </pc:sldMkLst>
        <pc:spChg chg="add del">
          <ac:chgData name="Spencer, Henrique" userId="8e694a3f-d8de-4daa-b5be-1d2472b028d9" providerId="ADAL" clId="{2C0A2295-C876-4BB4-8330-D87E20DEE86B}" dt="2022-09-30T17:06:41.174" v="799"/>
          <ac:spMkLst>
            <pc:docMk/>
            <pc:sldMk cId="3480173965" sldId="326"/>
            <ac:spMk id="2" creationId="{377D3E6A-0432-4151-A94B-F0A9B12FB9B1}"/>
          </ac:spMkLst>
        </pc:spChg>
        <pc:spChg chg="mod">
          <ac:chgData name="Spencer, Henrique" userId="8e694a3f-d8de-4daa-b5be-1d2472b028d9" providerId="ADAL" clId="{2C0A2295-C876-4BB4-8330-D87E20DEE86B}" dt="2022-09-30T17:10:53.324" v="884" actId="20577"/>
          <ac:spMkLst>
            <pc:docMk/>
            <pc:sldMk cId="3480173965" sldId="326"/>
            <ac:spMk id="5" creationId="{00000000-0000-0000-0000-000000000000}"/>
          </ac:spMkLst>
        </pc:spChg>
        <pc:picChg chg="add mod">
          <ac:chgData name="Spencer, Henrique" userId="8e694a3f-d8de-4daa-b5be-1d2472b028d9" providerId="ADAL" clId="{2C0A2295-C876-4BB4-8330-D87E20DEE86B}" dt="2022-09-30T17:06:44.461" v="801" actId="1076"/>
          <ac:picMkLst>
            <pc:docMk/>
            <pc:sldMk cId="3480173965" sldId="326"/>
            <ac:picMk id="6" creationId="{B87CED4E-40C5-4E0A-A7F8-CA7FB9BBE38A}"/>
          </ac:picMkLst>
        </pc:picChg>
        <pc:picChg chg="del">
          <ac:chgData name="Spencer, Henrique" userId="8e694a3f-d8de-4daa-b5be-1d2472b028d9" providerId="ADAL" clId="{2C0A2295-C876-4BB4-8330-D87E20DEE86B}" dt="2022-09-30T17:06:38.130" v="797" actId="478"/>
          <ac:picMkLst>
            <pc:docMk/>
            <pc:sldMk cId="3480173965" sldId="326"/>
            <ac:picMk id="9" creationId="{336BCEAD-E96E-402F-AADC-5B954C06DF19}"/>
          </ac:picMkLst>
        </pc:picChg>
        <pc:picChg chg="add mod">
          <ac:chgData name="Spencer, Henrique" userId="8e694a3f-d8de-4daa-b5be-1d2472b028d9" providerId="ADAL" clId="{2C0A2295-C876-4BB4-8330-D87E20DEE86B}" dt="2022-09-30T17:11:52.971" v="893" actId="688"/>
          <ac:picMkLst>
            <pc:docMk/>
            <pc:sldMk cId="3480173965" sldId="326"/>
            <ac:picMk id="10" creationId="{AAA37B06-FD90-4CE0-93D9-1EE4BBB55483}"/>
          </ac:picMkLst>
        </pc:picChg>
      </pc:sldChg>
      <pc:sldChg chg="addSp delSp modSp add mod">
        <pc:chgData name="Spencer, Henrique" userId="8e694a3f-d8de-4daa-b5be-1d2472b028d9" providerId="ADAL" clId="{2C0A2295-C876-4BB4-8330-D87E20DEE86B}" dt="2022-09-30T17:11:48.261" v="892" actId="688"/>
        <pc:sldMkLst>
          <pc:docMk/>
          <pc:sldMk cId="3094232992" sldId="327"/>
        </pc:sldMkLst>
        <pc:spChg chg="add del">
          <ac:chgData name="Spencer, Henrique" userId="8e694a3f-d8de-4daa-b5be-1d2472b028d9" providerId="ADAL" clId="{2C0A2295-C876-4BB4-8330-D87E20DEE86B}" dt="2022-09-30T17:07:26.936" v="805"/>
          <ac:spMkLst>
            <pc:docMk/>
            <pc:sldMk cId="3094232992" sldId="327"/>
            <ac:spMk id="2" creationId="{B1F4DB57-3E01-4C3A-A717-66A7F0259EC6}"/>
          </ac:spMkLst>
        </pc:spChg>
        <pc:spChg chg="mod">
          <ac:chgData name="Spencer, Henrique" userId="8e694a3f-d8de-4daa-b5be-1d2472b028d9" providerId="ADAL" clId="{2C0A2295-C876-4BB4-8330-D87E20DEE86B}" dt="2022-09-30T17:07:54.112" v="825" actId="20577"/>
          <ac:spMkLst>
            <pc:docMk/>
            <pc:sldMk cId="3094232992" sldId="327"/>
            <ac:spMk id="5" creationId="{00000000-0000-0000-0000-000000000000}"/>
          </ac:spMkLst>
        </pc:spChg>
        <pc:spChg chg="add del">
          <ac:chgData name="Spencer, Henrique" userId="8e694a3f-d8de-4daa-b5be-1d2472b028d9" providerId="ADAL" clId="{2C0A2295-C876-4BB4-8330-D87E20DEE86B}" dt="2022-09-30T17:08:08.718" v="827"/>
          <ac:spMkLst>
            <pc:docMk/>
            <pc:sldMk cId="3094232992" sldId="327"/>
            <ac:spMk id="9" creationId="{0C33DE18-3684-452D-83F9-C6FF09DED43A}"/>
          </ac:spMkLst>
        </pc:spChg>
        <pc:spChg chg="add del">
          <ac:chgData name="Spencer, Henrique" userId="8e694a3f-d8de-4daa-b5be-1d2472b028d9" providerId="ADAL" clId="{2C0A2295-C876-4BB4-8330-D87E20DEE86B}" dt="2022-09-30T17:08:30.643" v="832"/>
          <ac:spMkLst>
            <pc:docMk/>
            <pc:sldMk cId="3094232992" sldId="327"/>
            <ac:spMk id="11" creationId="{D345A69B-48A0-41F8-BFBD-29933CE55DF9}"/>
          </ac:spMkLst>
        </pc:spChg>
        <pc:picChg chg="del">
          <ac:chgData name="Spencer, Henrique" userId="8e694a3f-d8de-4daa-b5be-1d2472b028d9" providerId="ADAL" clId="{2C0A2295-C876-4BB4-8330-D87E20DEE86B}" dt="2022-09-30T17:07:24.238" v="803" actId="478"/>
          <ac:picMkLst>
            <pc:docMk/>
            <pc:sldMk cId="3094232992" sldId="327"/>
            <ac:picMk id="6" creationId="{B87CED4E-40C5-4E0A-A7F8-CA7FB9BBE38A}"/>
          </ac:picMkLst>
        </pc:picChg>
        <pc:picChg chg="add mod">
          <ac:chgData name="Spencer, Henrique" userId="8e694a3f-d8de-4daa-b5be-1d2472b028d9" providerId="ADAL" clId="{2C0A2295-C876-4BB4-8330-D87E20DEE86B}" dt="2022-09-30T17:08:46.471" v="837" actId="1076"/>
          <ac:picMkLst>
            <pc:docMk/>
            <pc:sldMk cId="3094232992" sldId="327"/>
            <ac:picMk id="8" creationId="{3EAE71BD-CBE1-409C-AF56-DF40D714E639}"/>
          </ac:picMkLst>
        </pc:picChg>
        <pc:picChg chg="add mod ord">
          <ac:chgData name="Spencer, Henrique" userId="8e694a3f-d8de-4daa-b5be-1d2472b028d9" providerId="ADAL" clId="{2C0A2295-C876-4BB4-8330-D87E20DEE86B}" dt="2022-09-30T17:08:48.003" v="838" actId="1076"/>
          <ac:picMkLst>
            <pc:docMk/>
            <pc:sldMk cId="3094232992" sldId="327"/>
            <ac:picMk id="10" creationId="{2B1C5D9D-F566-48C0-933F-4E2503569C3C}"/>
          </ac:picMkLst>
        </pc:picChg>
        <pc:picChg chg="add mod ord">
          <ac:chgData name="Spencer, Henrique" userId="8e694a3f-d8de-4daa-b5be-1d2472b028d9" providerId="ADAL" clId="{2C0A2295-C876-4BB4-8330-D87E20DEE86B}" dt="2022-09-30T17:08:55.434" v="839" actId="1076"/>
          <ac:picMkLst>
            <pc:docMk/>
            <pc:sldMk cId="3094232992" sldId="327"/>
            <ac:picMk id="12" creationId="{2108F6D2-5E5E-41CB-B9BF-74E976AAA6F9}"/>
          </ac:picMkLst>
        </pc:picChg>
        <pc:picChg chg="add mod">
          <ac:chgData name="Spencer, Henrique" userId="8e694a3f-d8de-4daa-b5be-1d2472b028d9" providerId="ADAL" clId="{2C0A2295-C876-4BB4-8330-D87E20DEE86B}" dt="2022-09-30T17:11:48.261" v="892" actId="688"/>
          <ac:picMkLst>
            <pc:docMk/>
            <pc:sldMk cId="3094232992" sldId="327"/>
            <ac:picMk id="13" creationId="{466B3269-F9EF-4971-A8D5-439DDA676390}"/>
          </ac:picMkLst>
        </pc:picChg>
      </pc:sldChg>
      <pc:sldChg chg="modSp mod">
        <pc:chgData name="Spencer, Henrique" userId="8e694a3f-d8de-4daa-b5be-1d2472b028d9" providerId="ADAL" clId="{2C0A2295-C876-4BB4-8330-D87E20DEE86B}" dt="2022-09-30T18:45:30.253" v="1202" actId="20577"/>
        <pc:sldMkLst>
          <pc:docMk/>
          <pc:sldMk cId="2134978472" sldId="328"/>
        </pc:sldMkLst>
        <pc:spChg chg="mod">
          <ac:chgData name="Spencer, Henrique" userId="8e694a3f-d8de-4daa-b5be-1d2472b028d9" providerId="ADAL" clId="{2C0A2295-C876-4BB4-8330-D87E20DEE86B}" dt="2022-09-30T18:45:30.253" v="1202" actId="20577"/>
          <ac:spMkLst>
            <pc:docMk/>
            <pc:sldMk cId="2134978472" sldId="328"/>
            <ac:spMk id="8" creationId="{E7114850-03ED-5DBF-6B0E-2E8487CA9613}"/>
          </ac:spMkLst>
        </pc:spChg>
      </pc:sldChg>
      <pc:sldChg chg="modSp mod">
        <pc:chgData name="Spencer, Henrique" userId="8e694a3f-d8de-4daa-b5be-1d2472b028d9" providerId="ADAL" clId="{2C0A2295-C876-4BB4-8330-D87E20DEE86B}" dt="2022-09-30T17:54:38.340" v="1062" actId="20577"/>
        <pc:sldMkLst>
          <pc:docMk/>
          <pc:sldMk cId="2996859656" sldId="328"/>
        </pc:sldMkLst>
        <pc:spChg chg="mod">
          <ac:chgData name="Spencer, Henrique" userId="8e694a3f-d8de-4daa-b5be-1d2472b028d9" providerId="ADAL" clId="{2C0A2295-C876-4BB4-8330-D87E20DEE86B}" dt="2022-09-30T17:54:38.340" v="1062" actId="20577"/>
          <ac:spMkLst>
            <pc:docMk/>
            <pc:sldMk cId="2996859656" sldId="328"/>
            <ac:spMk id="6" creationId="{00000000-0000-0000-0000-000000000000}"/>
          </ac:spMkLst>
        </pc:spChg>
      </pc:sldChg>
      <pc:sldChg chg="addSp delSp modSp add mod">
        <pc:chgData name="Spencer, Henrique" userId="8e694a3f-d8de-4daa-b5be-1d2472b028d9" providerId="ADAL" clId="{2C0A2295-C876-4BB4-8330-D87E20DEE86B}" dt="2022-09-30T18:48:38.333" v="1209" actId="14100"/>
        <pc:sldMkLst>
          <pc:docMk/>
          <pc:sldMk cId="1165959734" sldId="330"/>
        </pc:sldMkLst>
        <pc:picChg chg="add del">
          <ac:chgData name="Spencer, Henrique" userId="8e694a3f-d8de-4daa-b5be-1d2472b028d9" providerId="ADAL" clId="{2C0A2295-C876-4BB4-8330-D87E20DEE86B}" dt="2022-09-30T18:48:31" v="1207" actId="478"/>
          <ac:picMkLst>
            <pc:docMk/>
            <pc:sldMk cId="1165959734" sldId="330"/>
            <ac:picMk id="2" creationId="{D7ED6969-E34D-B259-10D5-E939C7461F5B}"/>
          </ac:picMkLst>
        </pc:picChg>
        <pc:picChg chg="add mod">
          <ac:chgData name="Spencer, Henrique" userId="8e694a3f-d8de-4daa-b5be-1d2472b028d9" providerId="ADAL" clId="{2C0A2295-C876-4BB4-8330-D87E20DEE86B}" dt="2022-09-30T18:48:38.333" v="1209" actId="14100"/>
          <ac:picMkLst>
            <pc:docMk/>
            <pc:sldMk cId="1165959734" sldId="330"/>
            <ac:picMk id="8" creationId="{2CC13EF2-3B17-452A-AB1B-3657DE5DBD0D}"/>
          </ac:picMkLst>
        </pc:picChg>
      </pc:sldChg>
    </pc:docChg>
  </pc:docChgLst>
  <pc:docChgLst>
    <pc:chgData name="Cabral, Giovanna" userId="S::giovanna.cabral@btgpactual.com::7a033f79-74e2-4903-aa4d-1743ba27b2d7" providerId="AD" clId="Web-{A4269301-8245-BE06-28D5-4A9D05F98264}"/>
    <pc:docChg chg="addSld delSld modSld sldOrd">
      <pc:chgData name="Cabral, Giovanna" userId="S::giovanna.cabral@btgpactual.com::7a033f79-74e2-4903-aa4d-1743ba27b2d7" providerId="AD" clId="Web-{A4269301-8245-BE06-28D5-4A9D05F98264}" dt="2022-09-30T18:41:54.932" v="545" actId="20577"/>
      <pc:docMkLst>
        <pc:docMk/>
      </pc:docMkLst>
      <pc:sldChg chg="mod modShow">
        <pc:chgData name="Cabral, Giovanna" userId="S::giovanna.cabral@btgpactual.com::7a033f79-74e2-4903-aa4d-1743ba27b2d7" providerId="AD" clId="Web-{A4269301-8245-BE06-28D5-4A9D05F98264}" dt="2022-09-30T18:06:51.687" v="499"/>
        <pc:sldMkLst>
          <pc:docMk/>
          <pc:sldMk cId="0" sldId="257"/>
        </pc:sldMkLst>
      </pc:sldChg>
      <pc:sldChg chg="modSp ord">
        <pc:chgData name="Cabral, Giovanna" userId="S::giovanna.cabral@btgpactual.com::7a033f79-74e2-4903-aa4d-1743ba27b2d7" providerId="AD" clId="Web-{A4269301-8245-BE06-28D5-4A9D05F98264}" dt="2022-09-30T17:58:24.646" v="449"/>
        <pc:sldMkLst>
          <pc:docMk/>
          <pc:sldMk cId="0" sldId="310"/>
        </pc:sldMkLst>
        <pc:spChg chg="mod">
          <ac:chgData name="Cabral, Giovanna" userId="S::giovanna.cabral@btgpactual.com::7a033f79-74e2-4903-aa4d-1743ba27b2d7" providerId="AD" clId="Web-{A4269301-8245-BE06-28D5-4A9D05F98264}" dt="2022-09-30T17:57:19.504" v="438" actId="1076"/>
          <ac:spMkLst>
            <pc:docMk/>
            <pc:sldMk cId="0" sldId="310"/>
            <ac:spMk id="6" creationId="{00000000-0000-0000-0000-000000000000}"/>
          </ac:spMkLst>
        </pc:spChg>
        <pc:spChg chg="mod">
          <ac:chgData name="Cabral, Giovanna" userId="S::giovanna.cabral@btgpactual.com::7a033f79-74e2-4903-aa4d-1743ba27b2d7" providerId="AD" clId="Web-{A4269301-8245-BE06-28D5-4A9D05F98264}" dt="2022-09-30T17:57:22.723" v="439" actId="1076"/>
          <ac:spMkLst>
            <pc:docMk/>
            <pc:sldMk cId="0" sldId="310"/>
            <ac:spMk id="7" creationId="{00000000-0000-0000-0000-000000000000}"/>
          </ac:spMkLst>
        </pc:spChg>
        <pc:grpChg chg="mod">
          <ac:chgData name="Cabral, Giovanna" userId="S::giovanna.cabral@btgpactual.com::7a033f79-74e2-4903-aa4d-1743ba27b2d7" providerId="AD" clId="Web-{A4269301-8245-BE06-28D5-4A9D05F98264}" dt="2022-09-30T17:35:20.213" v="172" actId="1076"/>
          <ac:grpSpMkLst>
            <pc:docMk/>
            <pc:sldMk cId="0" sldId="310"/>
            <ac:grpSpMk id="3" creationId="{00000000-0000-0000-0000-000000000000}"/>
          </ac:grpSpMkLst>
        </pc:grpChg>
      </pc:sldChg>
      <pc:sldChg chg="addSp delSp modSp">
        <pc:chgData name="Cabral, Giovanna" userId="S::giovanna.cabral@btgpactual.com::7a033f79-74e2-4903-aa4d-1743ba27b2d7" providerId="AD" clId="Web-{A4269301-8245-BE06-28D5-4A9D05F98264}" dt="2022-09-30T18:01:09.805" v="488" actId="1076"/>
        <pc:sldMkLst>
          <pc:docMk/>
          <pc:sldMk cId="4214698353" sldId="315"/>
        </pc:sldMkLst>
        <pc:spChg chg="mod">
          <ac:chgData name="Cabral, Giovanna" userId="S::giovanna.cabral@btgpactual.com::7a033f79-74e2-4903-aa4d-1743ba27b2d7" providerId="AD" clId="Web-{A4269301-8245-BE06-28D5-4A9D05F98264}" dt="2022-09-30T18:00:05.304" v="466" actId="20577"/>
          <ac:spMkLst>
            <pc:docMk/>
            <pc:sldMk cId="4214698353" sldId="315"/>
            <ac:spMk id="5" creationId="{00000000-0000-0000-0000-000000000000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7:39:59.078" v="315"/>
          <ac:spMkLst>
            <pc:docMk/>
            <pc:sldMk cId="4214698353" sldId="315"/>
            <ac:spMk id="6" creationId="{00000000-0000-0000-0000-000000000000}"/>
          </ac:spMkLst>
        </pc:spChg>
        <pc:spChg chg="add del mod">
          <ac:chgData name="Cabral, Giovanna" userId="S::giovanna.cabral@btgpactual.com::7a033f79-74e2-4903-aa4d-1743ba27b2d7" providerId="AD" clId="Web-{A4269301-8245-BE06-28D5-4A9D05F98264}" dt="2022-09-30T18:00:07.195" v="467"/>
          <ac:spMkLst>
            <pc:docMk/>
            <pc:sldMk cId="4214698353" sldId="315"/>
            <ac:spMk id="8" creationId="{E7114850-03ED-5DBF-6B0E-2E8487CA9613}"/>
          </ac:spMkLst>
        </pc:spChg>
        <pc:picChg chg="add del mod">
          <ac:chgData name="Cabral, Giovanna" userId="S::giovanna.cabral@btgpactual.com::7a033f79-74e2-4903-aa4d-1743ba27b2d7" providerId="AD" clId="Web-{A4269301-8245-BE06-28D5-4A9D05F98264}" dt="2022-09-30T18:00:41.430" v="478"/>
          <ac:picMkLst>
            <pc:docMk/>
            <pc:sldMk cId="4214698353" sldId="315"/>
            <ac:picMk id="9" creationId="{D9BD7B0A-7068-FDCB-8CC7-DE56F7DFD381}"/>
          </ac:picMkLst>
        </pc:picChg>
        <pc:picChg chg="add mod">
          <ac:chgData name="Cabral, Giovanna" userId="S::giovanna.cabral@btgpactual.com::7a033f79-74e2-4903-aa4d-1743ba27b2d7" providerId="AD" clId="Web-{A4269301-8245-BE06-28D5-4A9D05F98264}" dt="2022-09-30T18:01:09.805" v="488" actId="1076"/>
          <ac:picMkLst>
            <pc:docMk/>
            <pc:sldMk cId="4214698353" sldId="315"/>
            <ac:picMk id="10" creationId="{3226CFE9-29C0-B9AE-FFB5-293BCD658BDD}"/>
          </ac:picMkLst>
        </pc:picChg>
      </pc:sldChg>
      <pc:sldChg chg="modSp">
        <pc:chgData name="Cabral, Giovanna" userId="S::giovanna.cabral@btgpactual.com::7a033f79-74e2-4903-aa4d-1743ba27b2d7" providerId="AD" clId="Web-{A4269301-8245-BE06-28D5-4A9D05F98264}" dt="2022-09-30T17:59:21.772" v="453" actId="1076"/>
        <pc:sldMkLst>
          <pc:docMk/>
          <pc:sldMk cId="1920344728" sldId="318"/>
        </pc:sldMkLst>
        <pc:spChg chg="mod">
          <ac:chgData name="Cabral, Giovanna" userId="S::giovanna.cabral@btgpactual.com::7a033f79-74e2-4903-aa4d-1743ba27b2d7" providerId="AD" clId="Web-{A4269301-8245-BE06-28D5-4A9D05F98264}" dt="2022-09-30T17:59:05.131" v="451" actId="1076"/>
          <ac:spMkLst>
            <pc:docMk/>
            <pc:sldMk cId="1920344728" sldId="318"/>
            <ac:spMk id="10" creationId="{2B12E07A-EF52-4FE5-96F1-5D648CE937D6}"/>
          </ac:spMkLst>
        </pc:spChg>
        <pc:spChg chg="mod">
          <ac:chgData name="Cabral, Giovanna" userId="S::giovanna.cabral@btgpactual.com::7a033f79-74e2-4903-aa4d-1743ba27b2d7" providerId="AD" clId="Web-{A4269301-8245-BE06-28D5-4A9D05F98264}" dt="2022-09-30T17:59:21.772" v="453" actId="1076"/>
          <ac:spMkLst>
            <pc:docMk/>
            <pc:sldMk cId="1920344728" sldId="318"/>
            <ac:spMk id="12" creationId="{6D286DBA-DCF2-40D7-A94A-046C74A7D304}"/>
          </ac:spMkLst>
        </pc:spChg>
      </pc:sldChg>
      <pc:sldChg chg="modSp">
        <pc:chgData name="Cabral, Giovanna" userId="S::giovanna.cabral@btgpactual.com::7a033f79-74e2-4903-aa4d-1743ba27b2d7" providerId="AD" clId="Web-{A4269301-8245-BE06-28D5-4A9D05F98264}" dt="2022-09-30T16:45:52.078" v="103" actId="1076"/>
        <pc:sldMkLst>
          <pc:docMk/>
          <pc:sldMk cId="3953187823" sldId="323"/>
        </pc:sldMkLst>
        <pc:spChg chg="mod">
          <ac:chgData name="Cabral, Giovanna" userId="S::giovanna.cabral@btgpactual.com::7a033f79-74e2-4903-aa4d-1743ba27b2d7" providerId="AD" clId="Web-{A4269301-8245-BE06-28D5-4A9D05F98264}" dt="2022-09-30T16:45:46.390" v="99" actId="1076"/>
          <ac:spMkLst>
            <pc:docMk/>
            <pc:sldMk cId="3953187823" sldId="323"/>
            <ac:spMk id="12" creationId="{BC19E2A5-5707-5678-F517-F902FA348F31}"/>
          </ac:spMkLst>
        </pc:spChg>
        <pc:spChg chg="mod">
          <ac:chgData name="Cabral, Giovanna" userId="S::giovanna.cabral@btgpactual.com::7a033f79-74e2-4903-aa4d-1743ba27b2d7" providerId="AD" clId="Web-{A4269301-8245-BE06-28D5-4A9D05F98264}" dt="2022-09-30T16:45:46.421" v="101" actId="1076"/>
          <ac:spMkLst>
            <pc:docMk/>
            <pc:sldMk cId="3953187823" sldId="323"/>
            <ac:spMk id="17" creationId="{83B88D91-AB31-863D-CE7D-C1ED8BF04893}"/>
          </ac:spMkLst>
        </pc:spChg>
        <pc:spChg chg="mod">
          <ac:chgData name="Cabral, Giovanna" userId="S::giovanna.cabral@btgpactual.com::7a033f79-74e2-4903-aa4d-1743ba27b2d7" providerId="AD" clId="Web-{A4269301-8245-BE06-28D5-4A9D05F98264}" dt="2022-09-30T16:45:46.437" v="102" actId="1076"/>
          <ac:spMkLst>
            <pc:docMk/>
            <pc:sldMk cId="3953187823" sldId="323"/>
            <ac:spMk id="19" creationId="{01E96DBD-1D97-BB21-3C2F-E8A50B271311}"/>
          </ac:spMkLst>
        </pc:spChg>
        <pc:spChg chg="mod">
          <ac:chgData name="Cabral, Giovanna" userId="S::giovanna.cabral@btgpactual.com::7a033f79-74e2-4903-aa4d-1743ba27b2d7" providerId="AD" clId="Web-{A4269301-8245-BE06-28D5-4A9D05F98264}" dt="2022-09-30T16:45:20.139" v="97" actId="1076"/>
          <ac:spMkLst>
            <pc:docMk/>
            <pc:sldMk cId="3953187823" sldId="323"/>
            <ac:spMk id="21" creationId="{42929F31-3127-C0B3-D492-0D6F075186D1}"/>
          </ac:spMkLst>
        </pc:spChg>
        <pc:spChg chg="mod">
          <ac:chgData name="Cabral, Giovanna" userId="S::giovanna.cabral@btgpactual.com::7a033f79-74e2-4903-aa4d-1743ba27b2d7" providerId="AD" clId="Web-{A4269301-8245-BE06-28D5-4A9D05F98264}" dt="2022-09-30T16:45:26.093" v="98" actId="1076"/>
          <ac:spMkLst>
            <pc:docMk/>
            <pc:sldMk cId="3953187823" sldId="323"/>
            <ac:spMk id="23" creationId="{BEA8A10F-2E8B-5F23-5207-5C3BD69FA5EB}"/>
          </ac:spMkLst>
        </pc:spChg>
        <pc:picChg chg="mod">
          <ac:chgData name="Cabral, Giovanna" userId="S::giovanna.cabral@btgpactual.com::7a033f79-74e2-4903-aa4d-1743ba27b2d7" providerId="AD" clId="Web-{A4269301-8245-BE06-28D5-4A9D05F98264}" dt="2022-09-30T16:45:52.078" v="103" actId="1076"/>
          <ac:picMkLst>
            <pc:docMk/>
            <pc:sldMk cId="3953187823" sldId="323"/>
            <ac:picMk id="9" creationId="{A8BF35A7-8AFC-1CD1-C55A-B6D028E85E7F}"/>
          </ac:picMkLst>
        </pc:picChg>
        <pc:picChg chg="mod">
          <ac:chgData name="Cabral, Giovanna" userId="S::giovanna.cabral@btgpactual.com::7a033f79-74e2-4903-aa4d-1743ba27b2d7" providerId="AD" clId="Web-{A4269301-8245-BE06-28D5-4A9D05F98264}" dt="2022-09-30T16:45:46.406" v="100" actId="1076"/>
          <ac:picMkLst>
            <pc:docMk/>
            <pc:sldMk cId="3953187823" sldId="323"/>
            <ac:picMk id="15" creationId="{06661F1D-F644-3335-1F02-DA7EB03201BC}"/>
          </ac:picMkLst>
        </pc:picChg>
      </pc:sldChg>
      <pc:sldChg chg="addSp delSp modSp add ord replId">
        <pc:chgData name="Cabral, Giovanna" userId="S::giovanna.cabral@btgpactual.com::7a033f79-74e2-4903-aa4d-1743ba27b2d7" providerId="AD" clId="Web-{A4269301-8245-BE06-28D5-4A9D05F98264}" dt="2022-09-30T17:34:46.681" v="168"/>
        <pc:sldMkLst>
          <pc:docMk/>
          <pc:sldMk cId="2856172068" sldId="324"/>
        </pc:sldMkLst>
        <pc:spChg chg="mod">
          <ac:chgData name="Cabral, Giovanna" userId="S::giovanna.cabral@btgpactual.com::7a033f79-74e2-4903-aa4d-1743ba27b2d7" providerId="AD" clId="Web-{A4269301-8245-BE06-28D5-4A9D05F98264}" dt="2022-09-30T16:49:16.410" v="121" actId="20577"/>
          <ac:spMkLst>
            <pc:docMk/>
            <pc:sldMk cId="2856172068" sldId="324"/>
            <ac:spMk id="5" creationId="{00000000-0000-0000-0000-000000000000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32"/>
          <ac:spMkLst>
            <pc:docMk/>
            <pc:sldMk cId="2856172068" sldId="324"/>
            <ac:spMk id="12" creationId="{BC19E2A5-5707-5678-F517-F902FA348F31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31"/>
          <ac:spMkLst>
            <pc:docMk/>
            <pc:sldMk cId="2856172068" sldId="324"/>
            <ac:spMk id="13" creationId="{CC44C7A5-7217-0338-B4A8-C9FF6074BDB5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28"/>
          <ac:spMkLst>
            <pc:docMk/>
            <pc:sldMk cId="2856172068" sldId="324"/>
            <ac:spMk id="16" creationId="{74196D67-97F5-8865-DBEC-AAA4C42EA68A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27"/>
          <ac:spMkLst>
            <pc:docMk/>
            <pc:sldMk cId="2856172068" sldId="324"/>
            <ac:spMk id="17" creationId="{83B88D91-AB31-863D-CE7D-C1ED8BF04893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26"/>
          <ac:spMkLst>
            <pc:docMk/>
            <pc:sldMk cId="2856172068" sldId="324"/>
            <ac:spMk id="18" creationId="{DC022E45-523E-EB21-72B7-E776DA3B9E8F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25"/>
          <ac:spMkLst>
            <pc:docMk/>
            <pc:sldMk cId="2856172068" sldId="324"/>
            <ac:spMk id="19" creationId="{01E96DBD-1D97-BB21-3C2F-E8A50B271311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24"/>
          <ac:spMkLst>
            <pc:docMk/>
            <pc:sldMk cId="2856172068" sldId="324"/>
            <ac:spMk id="20" creationId="{3ED5C8A5-9E27-E55D-4C40-0EFA2EC667C9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23"/>
          <ac:spMkLst>
            <pc:docMk/>
            <pc:sldMk cId="2856172068" sldId="324"/>
            <ac:spMk id="21" creationId="{42929F31-3127-C0B3-D492-0D6F075186D1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3.441" v="122"/>
          <ac:spMkLst>
            <pc:docMk/>
            <pc:sldMk cId="2856172068" sldId="324"/>
            <ac:spMk id="22" creationId="{DB289993-0805-3E47-7EF1-E025C4037989}"/>
          </ac:spMkLst>
        </pc:spChg>
        <pc:spChg chg="del">
          <ac:chgData name="Cabral, Giovanna" userId="S::giovanna.cabral@btgpactual.com::7a033f79-74e2-4903-aa4d-1743ba27b2d7" providerId="AD" clId="Web-{A4269301-8245-BE06-28D5-4A9D05F98264}" dt="2022-09-30T16:49:29.097" v="134"/>
          <ac:spMkLst>
            <pc:docMk/>
            <pc:sldMk cId="2856172068" sldId="324"/>
            <ac:spMk id="23" creationId="{BEA8A10F-2E8B-5F23-5207-5C3BD69FA5EB}"/>
          </ac:spMkLst>
        </pc:spChg>
        <pc:picChg chg="add mod">
          <ac:chgData name="Cabral, Giovanna" userId="S::giovanna.cabral@btgpactual.com::7a033f79-74e2-4903-aa4d-1743ba27b2d7" providerId="AD" clId="Web-{A4269301-8245-BE06-28D5-4A9D05F98264}" dt="2022-09-30T17:34:33.665" v="162" actId="1076"/>
          <ac:picMkLst>
            <pc:docMk/>
            <pc:sldMk cId="2856172068" sldId="324"/>
            <ac:picMk id="2" creationId="{36ED47FD-2E0A-79D0-115A-BA2C4B39A4A6}"/>
          </ac:picMkLst>
        </pc:picChg>
        <pc:picChg chg="add mod">
          <ac:chgData name="Cabral, Giovanna" userId="S::giovanna.cabral@btgpactual.com::7a033f79-74e2-4903-aa4d-1743ba27b2d7" providerId="AD" clId="Web-{A4269301-8245-BE06-28D5-4A9D05F98264}" dt="2022-09-30T17:34:33.665" v="163" actId="1076"/>
          <ac:picMkLst>
            <pc:docMk/>
            <pc:sldMk cId="2856172068" sldId="324"/>
            <ac:picMk id="6" creationId="{347EA2DB-4E29-B8F8-A13B-3B112A589F86}"/>
          </ac:picMkLst>
        </pc:picChg>
        <pc:picChg chg="del">
          <ac:chgData name="Cabral, Giovanna" userId="S::giovanna.cabral@btgpactual.com::7a033f79-74e2-4903-aa4d-1743ba27b2d7" providerId="AD" clId="Web-{A4269301-8245-BE06-28D5-4A9D05F98264}" dt="2022-09-30T16:49:35.004" v="135"/>
          <ac:picMkLst>
            <pc:docMk/>
            <pc:sldMk cId="2856172068" sldId="324"/>
            <ac:picMk id="8" creationId="{E9067B31-DA92-0237-7F19-F62D49F9DF94}"/>
          </ac:picMkLst>
        </pc:picChg>
        <pc:picChg chg="del">
          <ac:chgData name="Cabral, Giovanna" userId="S::giovanna.cabral@btgpactual.com::7a033f79-74e2-4903-aa4d-1743ba27b2d7" providerId="AD" clId="Web-{A4269301-8245-BE06-28D5-4A9D05F98264}" dt="2022-09-30T16:49:23.441" v="133"/>
          <ac:picMkLst>
            <pc:docMk/>
            <pc:sldMk cId="2856172068" sldId="324"/>
            <ac:picMk id="9" creationId="{A8BF35A7-8AFC-1CD1-C55A-B6D028E85E7F}"/>
          </ac:picMkLst>
        </pc:picChg>
        <pc:picChg chg="add mod">
          <ac:chgData name="Cabral, Giovanna" userId="S::giovanna.cabral@btgpactual.com::7a033f79-74e2-4903-aa4d-1743ba27b2d7" providerId="AD" clId="Web-{A4269301-8245-BE06-28D5-4A9D05F98264}" dt="2022-09-30T17:34:33.681" v="164" actId="1076"/>
          <ac:picMkLst>
            <pc:docMk/>
            <pc:sldMk cId="2856172068" sldId="324"/>
            <ac:picMk id="11" creationId="{3F5D622A-8446-B5A5-F4D4-A2BE28ED7904}"/>
          </ac:picMkLst>
        </pc:picChg>
        <pc:picChg chg="del">
          <ac:chgData name="Cabral, Giovanna" userId="S::giovanna.cabral@btgpactual.com::7a033f79-74e2-4903-aa4d-1743ba27b2d7" providerId="AD" clId="Web-{A4269301-8245-BE06-28D5-4A9D05F98264}" dt="2022-09-30T16:49:23.441" v="130"/>
          <ac:picMkLst>
            <pc:docMk/>
            <pc:sldMk cId="2856172068" sldId="324"/>
            <ac:picMk id="14" creationId="{B553123B-52A3-1EA0-58DC-A7781EFE9F73}"/>
          </ac:picMkLst>
        </pc:picChg>
        <pc:picChg chg="del">
          <ac:chgData name="Cabral, Giovanna" userId="S::giovanna.cabral@btgpactual.com::7a033f79-74e2-4903-aa4d-1743ba27b2d7" providerId="AD" clId="Web-{A4269301-8245-BE06-28D5-4A9D05F98264}" dt="2022-09-30T16:49:23.441" v="129"/>
          <ac:picMkLst>
            <pc:docMk/>
            <pc:sldMk cId="2856172068" sldId="324"/>
            <ac:picMk id="15" creationId="{06661F1D-F644-3335-1F02-DA7EB03201BC}"/>
          </ac:picMkLst>
        </pc:picChg>
        <pc:picChg chg="add del mod">
          <ac:chgData name="Cabral, Giovanna" userId="S::giovanna.cabral@btgpactual.com::7a033f79-74e2-4903-aa4d-1743ba27b2d7" providerId="AD" clId="Web-{A4269301-8245-BE06-28D5-4A9D05F98264}" dt="2022-09-30T17:34:33.681" v="165" actId="1076"/>
          <ac:picMkLst>
            <pc:docMk/>
            <pc:sldMk cId="2856172068" sldId="324"/>
            <ac:picMk id="24" creationId="{E2ADC6BE-604B-5F9E-9ABF-7AFBF6A1B282}"/>
          </ac:picMkLst>
        </pc:picChg>
        <pc:picChg chg="add del mod">
          <ac:chgData name="Cabral, Giovanna" userId="S::giovanna.cabral@btgpactual.com::7a033f79-74e2-4903-aa4d-1743ba27b2d7" providerId="AD" clId="Web-{A4269301-8245-BE06-28D5-4A9D05F98264}" dt="2022-09-30T17:32:50.398" v="151"/>
          <ac:picMkLst>
            <pc:docMk/>
            <pc:sldMk cId="2856172068" sldId="324"/>
            <ac:picMk id="25" creationId="{A3915FA3-552B-8EA4-6203-B847B1A9CF82}"/>
          </ac:picMkLst>
        </pc:picChg>
        <pc:picChg chg="add mod">
          <ac:chgData name="Cabral, Giovanna" userId="S::giovanna.cabral@btgpactual.com::7a033f79-74e2-4903-aa4d-1743ba27b2d7" providerId="AD" clId="Web-{A4269301-8245-BE06-28D5-4A9D05F98264}" dt="2022-09-30T17:34:33.696" v="166" actId="1076"/>
          <ac:picMkLst>
            <pc:docMk/>
            <pc:sldMk cId="2856172068" sldId="324"/>
            <ac:picMk id="26" creationId="{07C3C748-6ED0-0B8A-D272-8FCCD6D737A6}"/>
          </ac:picMkLst>
        </pc:picChg>
        <pc:picChg chg="add mod">
          <ac:chgData name="Cabral, Giovanna" userId="S::giovanna.cabral@btgpactual.com::7a033f79-74e2-4903-aa4d-1743ba27b2d7" providerId="AD" clId="Web-{A4269301-8245-BE06-28D5-4A9D05F98264}" dt="2022-09-30T17:34:33.696" v="167" actId="1076"/>
          <ac:picMkLst>
            <pc:docMk/>
            <pc:sldMk cId="2856172068" sldId="324"/>
            <ac:picMk id="27" creationId="{E20FDE87-8FD7-1697-E179-D961F73EDFC0}"/>
          </ac:picMkLst>
        </pc:picChg>
      </pc:sldChg>
      <pc:sldChg chg="modSp add replId">
        <pc:chgData name="Cabral, Giovanna" userId="S::giovanna.cabral@btgpactual.com::7a033f79-74e2-4903-aa4d-1743ba27b2d7" providerId="AD" clId="Web-{A4269301-8245-BE06-28D5-4A9D05F98264}" dt="2022-09-30T18:41:54.932" v="545" actId="20577"/>
        <pc:sldMkLst>
          <pc:docMk/>
          <pc:sldMk cId="2134978472" sldId="328"/>
        </pc:sldMkLst>
        <pc:spChg chg="mod">
          <ac:chgData name="Cabral, Giovanna" userId="S::giovanna.cabral@btgpactual.com::7a033f79-74e2-4903-aa4d-1743ba27b2d7" providerId="AD" clId="Web-{A4269301-8245-BE06-28D5-4A9D05F98264}" dt="2022-09-30T18:41:54.932" v="545" actId="20577"/>
          <ac:spMkLst>
            <pc:docMk/>
            <pc:sldMk cId="2134978472" sldId="328"/>
            <ac:spMk id="8" creationId="{E7114850-03ED-5DBF-6B0E-2E8487CA9613}"/>
          </ac:spMkLst>
        </pc:spChg>
      </pc:sldChg>
      <pc:sldChg chg="add del replId">
        <pc:chgData name="Cabral, Giovanna" userId="S::giovanna.cabral@btgpactual.com::7a033f79-74e2-4903-aa4d-1743ba27b2d7" providerId="AD" clId="Web-{A4269301-8245-BE06-28D5-4A9D05F98264}" dt="2022-09-30T17:58:55.787" v="450"/>
        <pc:sldMkLst>
          <pc:docMk/>
          <pc:sldMk cId="2996859656" sldId="328"/>
        </pc:sldMkLst>
      </pc:sldChg>
      <pc:sldChg chg="addSp delSp modSp add replId">
        <pc:chgData name="Cabral, Giovanna" userId="S::giovanna.cabral@btgpactual.com::7a033f79-74e2-4903-aa4d-1743ba27b2d7" providerId="AD" clId="Web-{A4269301-8245-BE06-28D5-4A9D05F98264}" dt="2022-09-30T18:06:42.703" v="498" actId="14100"/>
        <pc:sldMkLst>
          <pc:docMk/>
          <pc:sldMk cId="1621501980" sldId="329"/>
        </pc:sldMkLst>
        <pc:picChg chg="add mod">
          <ac:chgData name="Cabral, Giovanna" userId="S::giovanna.cabral@btgpactual.com::7a033f79-74e2-4903-aa4d-1743ba27b2d7" providerId="AD" clId="Web-{A4269301-8245-BE06-28D5-4A9D05F98264}" dt="2022-09-30T18:06:42.703" v="498" actId="14100"/>
          <ac:picMkLst>
            <pc:docMk/>
            <pc:sldMk cId="1621501980" sldId="329"/>
            <ac:picMk id="2" creationId="{D7ED6969-E34D-B259-10D5-E939C7461F5B}"/>
          </ac:picMkLst>
        </pc:picChg>
        <pc:picChg chg="del">
          <ac:chgData name="Cabral, Giovanna" userId="S::giovanna.cabral@btgpactual.com::7a033f79-74e2-4903-aa4d-1743ba27b2d7" providerId="AD" clId="Web-{A4269301-8245-BE06-28D5-4A9D05F98264}" dt="2022-09-30T18:06:12.921" v="490"/>
          <ac:picMkLst>
            <pc:docMk/>
            <pc:sldMk cId="1621501980" sldId="329"/>
            <ac:picMk id="10" creationId="{3226CFE9-29C0-B9AE-FFB5-293BCD658BDD}"/>
          </ac:picMkLst>
        </pc:picChg>
      </pc:sldChg>
    </pc:docChg>
  </pc:docChgLst>
  <pc:docChgLst>
    <pc:chgData name="Spencer, Henrique" userId="8e694a3f-d8de-4daa-b5be-1d2472b028d9" providerId="ADAL" clId="{EDFB31BD-69AD-4927-87B4-CEF2361C74CD}"/>
    <pc:docChg chg="modSld">
      <pc:chgData name="Spencer, Henrique" userId="8e694a3f-d8de-4daa-b5be-1d2472b028d9" providerId="ADAL" clId="{EDFB31BD-69AD-4927-87B4-CEF2361C74CD}" dt="2022-08-08T03:42:31.688" v="7" actId="20577"/>
      <pc:docMkLst>
        <pc:docMk/>
      </pc:docMkLst>
      <pc:sldChg chg="modSp mod">
        <pc:chgData name="Spencer, Henrique" userId="8e694a3f-d8de-4daa-b5be-1d2472b028d9" providerId="ADAL" clId="{EDFB31BD-69AD-4927-87B4-CEF2361C74CD}" dt="2022-08-08T03:42:31.688" v="7" actId="20577"/>
        <pc:sldMkLst>
          <pc:docMk/>
          <pc:sldMk cId="0" sldId="256"/>
        </pc:sldMkLst>
        <pc:spChg chg="mod">
          <ac:chgData name="Spencer, Henrique" userId="8e694a3f-d8de-4daa-b5be-1d2472b028d9" providerId="ADAL" clId="{EDFB31BD-69AD-4927-87B4-CEF2361C74CD}" dt="2022-08-08T03:42:31.688" v="7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628AA1-74E1-DA47-B4A3-36F3E52D77F6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39D55-F6FD-7346-B8B9-2B390B03A7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690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639D55-F6FD-7346-B8B9-2B390B03A79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13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639D55-F6FD-7346-B8B9-2B390B03A79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96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1756" y="0"/>
            <a:ext cx="6262243" cy="51434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68202" y="0"/>
                </a:moveTo>
                <a:lnTo>
                  <a:pt x="0" y="0"/>
                </a:lnTo>
                <a:lnTo>
                  <a:pt x="0" y="5143498"/>
                </a:lnTo>
                <a:lnTo>
                  <a:pt x="4572000" y="5143498"/>
                </a:lnTo>
                <a:lnTo>
                  <a:pt x="4572000" y="5134556"/>
                </a:lnTo>
                <a:lnTo>
                  <a:pt x="4508027" y="4923502"/>
                </a:lnTo>
                <a:lnTo>
                  <a:pt x="4366633" y="4304046"/>
                </a:lnTo>
                <a:lnTo>
                  <a:pt x="4239305" y="3348561"/>
                </a:lnTo>
                <a:lnTo>
                  <a:pt x="4214677" y="2119999"/>
                </a:lnTo>
                <a:lnTo>
                  <a:pt x="4216784" y="2073528"/>
                </a:lnTo>
                <a:lnTo>
                  <a:pt x="4219178" y="2026869"/>
                </a:lnTo>
                <a:lnTo>
                  <a:pt x="4221859" y="1980021"/>
                </a:lnTo>
                <a:lnTo>
                  <a:pt x="4224829" y="1932985"/>
                </a:lnTo>
                <a:lnTo>
                  <a:pt x="4228088" y="1885762"/>
                </a:lnTo>
                <a:lnTo>
                  <a:pt x="4231639" y="1838353"/>
                </a:lnTo>
                <a:lnTo>
                  <a:pt x="4235482" y="1790758"/>
                </a:lnTo>
                <a:lnTo>
                  <a:pt x="4239620" y="1742977"/>
                </a:lnTo>
                <a:lnTo>
                  <a:pt x="4244052" y="1695012"/>
                </a:lnTo>
                <a:lnTo>
                  <a:pt x="4248782" y="1646864"/>
                </a:lnTo>
                <a:lnTo>
                  <a:pt x="4253809" y="1598532"/>
                </a:lnTo>
                <a:lnTo>
                  <a:pt x="4259135" y="1550017"/>
                </a:lnTo>
                <a:lnTo>
                  <a:pt x="4264761" y="1501321"/>
                </a:lnTo>
                <a:lnTo>
                  <a:pt x="4270690" y="1452443"/>
                </a:lnTo>
                <a:lnTo>
                  <a:pt x="4276921" y="1403385"/>
                </a:lnTo>
                <a:lnTo>
                  <a:pt x="4283457" y="1354147"/>
                </a:lnTo>
                <a:lnTo>
                  <a:pt x="4290299" y="1304729"/>
                </a:lnTo>
                <a:lnTo>
                  <a:pt x="4297447" y="1255133"/>
                </a:lnTo>
                <a:lnTo>
                  <a:pt x="4304904" y="1205359"/>
                </a:lnTo>
                <a:lnTo>
                  <a:pt x="4312671" y="1155407"/>
                </a:lnTo>
                <a:lnTo>
                  <a:pt x="4320748" y="1105279"/>
                </a:lnTo>
                <a:lnTo>
                  <a:pt x="4329138" y="1054975"/>
                </a:lnTo>
                <a:lnTo>
                  <a:pt x="4337842" y="1004496"/>
                </a:lnTo>
                <a:lnTo>
                  <a:pt x="4346860" y="953842"/>
                </a:lnTo>
                <a:lnTo>
                  <a:pt x="4356195" y="903014"/>
                </a:lnTo>
                <a:lnTo>
                  <a:pt x="4365847" y="852012"/>
                </a:lnTo>
                <a:lnTo>
                  <a:pt x="4375818" y="800838"/>
                </a:lnTo>
                <a:lnTo>
                  <a:pt x="4386109" y="749492"/>
                </a:lnTo>
                <a:lnTo>
                  <a:pt x="4396722" y="697974"/>
                </a:lnTo>
                <a:lnTo>
                  <a:pt x="4407657" y="646286"/>
                </a:lnTo>
                <a:lnTo>
                  <a:pt x="4418916" y="594427"/>
                </a:lnTo>
                <a:lnTo>
                  <a:pt x="4430501" y="542399"/>
                </a:lnTo>
                <a:lnTo>
                  <a:pt x="4442413" y="490202"/>
                </a:lnTo>
                <a:lnTo>
                  <a:pt x="4454653" y="437837"/>
                </a:lnTo>
                <a:lnTo>
                  <a:pt x="4467222" y="385305"/>
                </a:lnTo>
                <a:lnTo>
                  <a:pt x="4480121" y="332605"/>
                </a:lnTo>
                <a:lnTo>
                  <a:pt x="4493353" y="279740"/>
                </a:lnTo>
                <a:lnTo>
                  <a:pt x="4506918" y="226709"/>
                </a:lnTo>
                <a:lnTo>
                  <a:pt x="4520817" y="173513"/>
                </a:lnTo>
                <a:lnTo>
                  <a:pt x="4535053" y="120153"/>
                </a:lnTo>
                <a:lnTo>
                  <a:pt x="4549625" y="66629"/>
                </a:lnTo>
                <a:lnTo>
                  <a:pt x="4564536" y="12943"/>
                </a:lnTo>
                <a:lnTo>
                  <a:pt x="4568202" y="0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5320" y="627888"/>
            <a:ext cx="1748027" cy="70713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6641" y="2565273"/>
            <a:ext cx="102870" cy="10286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3801" y="2565273"/>
            <a:ext cx="102869" cy="10286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0961" y="2565273"/>
            <a:ext cx="102869" cy="10286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8120" y="2565273"/>
            <a:ext cx="102869" cy="10286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6804" y="2565273"/>
            <a:ext cx="102869" cy="102869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3965" y="2565273"/>
            <a:ext cx="102869" cy="10286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1125" y="2565273"/>
            <a:ext cx="102869" cy="102869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18284" y="2565273"/>
            <a:ext cx="102870" cy="102869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55445" y="2565273"/>
            <a:ext cx="102869" cy="102869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92605" y="2565273"/>
            <a:ext cx="102869" cy="102869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31289" y="2565273"/>
            <a:ext cx="102869" cy="102869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68449" y="2565273"/>
            <a:ext cx="102869" cy="102869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05608" y="2565273"/>
            <a:ext cx="102870" cy="102869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79929" y="2565273"/>
            <a:ext cx="102869" cy="102869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42768" y="2565273"/>
            <a:ext cx="102869" cy="102869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17089" y="2565273"/>
            <a:ext cx="102869" cy="102869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55773" y="2565273"/>
            <a:ext cx="102869" cy="102869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11679" y="0"/>
            <a:ext cx="2640707" cy="51476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35914" y="1762505"/>
            <a:ext cx="7872171" cy="375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50"/>
              </a:lnSpc>
            </a:pPr>
            <a:r>
              <a:rPr spc="-5"/>
              <a:t>Internal</a:t>
            </a:r>
            <a:r>
              <a:rPr spc="-30"/>
              <a:t> </a:t>
            </a:r>
            <a:r>
              <a:rPr spc="-10"/>
              <a:t>Use</a:t>
            </a:r>
            <a:r>
              <a:rPr spc="-15"/>
              <a:t> </a:t>
            </a:r>
            <a:r>
              <a:rPr spc="-10"/>
              <a:t>Only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404040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‹nº›</a:t>
            </a:fld>
            <a:endParaRPr spc="15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50"/>
              </a:lnSpc>
            </a:pPr>
            <a:r>
              <a:rPr spc="-5"/>
              <a:t>Internal</a:t>
            </a:r>
            <a:r>
              <a:rPr spc="-30"/>
              <a:t> </a:t>
            </a:r>
            <a:r>
              <a:rPr spc="-10"/>
              <a:t>Use</a:t>
            </a:r>
            <a:r>
              <a:rPr spc="-15"/>
              <a:t> </a:t>
            </a:r>
            <a:r>
              <a:rPr spc="-10"/>
              <a:t>Only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404040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‹nº›</a:t>
            </a:fld>
            <a:endParaRPr spc="15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50"/>
              </a:lnSpc>
            </a:pPr>
            <a:r>
              <a:rPr spc="-5"/>
              <a:t>Internal</a:t>
            </a:r>
            <a:r>
              <a:rPr spc="-30"/>
              <a:t> </a:t>
            </a:r>
            <a:r>
              <a:rPr spc="-10"/>
              <a:t>Use</a:t>
            </a:r>
            <a:r>
              <a:rPr spc="-15"/>
              <a:t> </a:t>
            </a:r>
            <a:r>
              <a:rPr spc="-10"/>
              <a:t>Only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404040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‹nº›</a:t>
            </a:fld>
            <a:endParaRPr spc="1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50"/>
              </a:lnSpc>
            </a:pPr>
            <a:r>
              <a:rPr spc="-5"/>
              <a:t>Internal</a:t>
            </a:r>
            <a:r>
              <a:rPr spc="-30"/>
              <a:t> </a:t>
            </a:r>
            <a:r>
              <a:rPr spc="-10"/>
              <a:t>Use</a:t>
            </a:r>
            <a:r>
              <a:rPr spc="-15"/>
              <a:t> </a:t>
            </a:r>
            <a:r>
              <a:rPr spc="-10"/>
              <a:t>Only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404040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‹nº›</a:t>
            </a:fld>
            <a:endParaRPr spc="1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50"/>
              </a:lnSpc>
            </a:pPr>
            <a:r>
              <a:rPr spc="-5"/>
              <a:t>Internal</a:t>
            </a:r>
            <a:r>
              <a:rPr spc="-30"/>
              <a:t> </a:t>
            </a:r>
            <a:r>
              <a:rPr spc="-10"/>
              <a:t>Use</a:t>
            </a:r>
            <a:r>
              <a:rPr spc="-15"/>
              <a:t> </a:t>
            </a:r>
            <a:r>
              <a:rPr spc="-10"/>
              <a:t>Only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404040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‹nº›</a:t>
            </a:fld>
            <a:endParaRPr spc="15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2475" cy="108051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4648200" cy="108661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86242" y="0"/>
            <a:ext cx="3186181" cy="5155692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5096" y="1928241"/>
            <a:ext cx="8153806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43457" y="1056513"/>
            <a:ext cx="7983220" cy="1926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32384" y="4948529"/>
            <a:ext cx="917575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50"/>
              </a:lnSpc>
            </a:pPr>
            <a:r>
              <a:rPr spc="-5"/>
              <a:t>Internal</a:t>
            </a:r>
            <a:r>
              <a:rPr spc="-30"/>
              <a:t> </a:t>
            </a:r>
            <a:r>
              <a:rPr spc="-10"/>
              <a:t>Use</a:t>
            </a:r>
            <a:r>
              <a:rPr spc="-15"/>
              <a:t> </a:t>
            </a:r>
            <a:r>
              <a:rPr spc="-10"/>
              <a:t>Only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925814" y="4942090"/>
            <a:ext cx="177165" cy="149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404040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15" dirty="0"/>
              <a:t>‹nº›</a:t>
            </a:fld>
            <a:endParaRPr spc="1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7514" y="2699496"/>
            <a:ext cx="5569527" cy="180819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pt-BR" sz="1100" b="1" spc="-5" dirty="0">
                <a:solidFill>
                  <a:srgbClr val="FFFFFF"/>
                </a:solidFill>
                <a:latin typeface="Arial"/>
                <a:cs typeface="Arial"/>
              </a:rPr>
              <a:t>Henrique Spencer Albuquerque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</a:t>
            </a:fld>
            <a:endParaRPr sz="700">
              <a:latin typeface="Segoe UI"/>
              <a:cs typeface="Segoe UI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881780F-F959-E623-7EDE-95AF3A58B21D}"/>
              </a:ext>
            </a:extLst>
          </p:cNvPr>
          <p:cNvSpPr txBox="1"/>
          <p:nvPr/>
        </p:nvSpPr>
        <p:spPr>
          <a:xfrm>
            <a:off x="547514" y="2314863"/>
            <a:ext cx="4442691" cy="180819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pt-BR" sz="1100" b="1" spc="-5" dirty="0">
                <a:solidFill>
                  <a:srgbClr val="FFFFFF"/>
                </a:solidFill>
                <a:latin typeface="Arial"/>
                <a:cs typeface="Arial"/>
              </a:rPr>
              <a:t>APRESENTAÇÃO DO ESTÁGIO SUPERVISIONADO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31246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Honorários e Despesas</a:t>
            </a:r>
            <a:endParaRPr lang="pt-BR" sz="200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10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BCEAD-E96E-402F-AADC-5B954C06D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6" y="750221"/>
            <a:ext cx="8810625" cy="4657725"/>
          </a:xfrm>
          <a:prstGeom prst="rect">
            <a:avLst/>
          </a:prstGeom>
        </p:spPr>
      </p:pic>
      <p:pic>
        <p:nvPicPr>
          <p:cNvPr id="10" name="Picture 9" descr="Customer service man frustrated">
            <a:extLst>
              <a:ext uri="{FF2B5EF4-FFF2-40B4-BE49-F238E27FC236}">
                <a16:creationId xmlns:a16="http://schemas.microsoft.com/office/drawing/2014/main" id="{3C4AFE5A-04BF-452B-9B5C-635604F3F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92" y="3273385"/>
            <a:ext cx="2147108" cy="213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96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31246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Controle Consolidado</a:t>
            </a:r>
            <a:endParaRPr lang="pt-BR" sz="200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11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CED4E-40C5-4E0A-A7F8-CA7FB9BBE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73" y="786015"/>
            <a:ext cx="8277225" cy="4305300"/>
          </a:xfrm>
          <a:prstGeom prst="rect">
            <a:avLst/>
          </a:prstGeom>
        </p:spPr>
      </p:pic>
      <p:pic>
        <p:nvPicPr>
          <p:cNvPr id="10" name="Picture 9" descr="Customer service man frustrated">
            <a:extLst>
              <a:ext uri="{FF2B5EF4-FFF2-40B4-BE49-F238E27FC236}">
                <a16:creationId xmlns:a16="http://schemas.microsoft.com/office/drawing/2014/main" id="{AAA37B06-FD90-4CE0-93D9-1EE4BBB55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08171">
            <a:off x="6996892" y="3047195"/>
            <a:ext cx="2147108" cy="213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7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108F6D2-5E5E-41CB-B9BF-74E976AAA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74" y="-592749"/>
            <a:ext cx="6779226" cy="3520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1C5D9D-F566-48C0-933F-4E2503569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4963" y="2373853"/>
            <a:ext cx="6165116" cy="326866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31246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Dados ANP</a:t>
            </a:r>
            <a:endParaRPr lang="pt-BR" sz="200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12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E71BD-CBE1-409C-AF56-DF40D714E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1925767"/>
            <a:ext cx="6874404" cy="3691108"/>
          </a:xfrm>
          <a:prstGeom prst="rect">
            <a:avLst/>
          </a:prstGeom>
        </p:spPr>
      </p:pic>
      <p:pic>
        <p:nvPicPr>
          <p:cNvPr id="13" name="Picture 12" descr="Customer service man frustrated">
            <a:extLst>
              <a:ext uri="{FF2B5EF4-FFF2-40B4-BE49-F238E27FC236}">
                <a16:creationId xmlns:a16="http://schemas.microsoft.com/office/drawing/2014/main" id="{466B3269-F9EF-4971-A8D5-439DDA6763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18894">
            <a:off x="6996892" y="3047195"/>
            <a:ext cx="2147108" cy="213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32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252026" cy="321242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Tecnologias Utilizadas</a:t>
            </a:r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13</a:t>
            </a:fld>
            <a:endParaRPr sz="700">
              <a:latin typeface="Segoe UI"/>
              <a:cs typeface="Segoe UI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1AC083D-AD19-4A37-8E16-822CEA220871}"/>
              </a:ext>
            </a:extLst>
          </p:cNvPr>
          <p:cNvSpPr txBox="1">
            <a:spLocks/>
          </p:cNvSpPr>
          <p:nvPr/>
        </p:nvSpPr>
        <p:spPr>
          <a:xfrm>
            <a:off x="454582" y="8876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kumimoji="0" lang="pt-BR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Picture 5" descr="Icon&#10;&#10;Description automatically generated">
            <a:extLst>
              <a:ext uri="{FF2B5EF4-FFF2-40B4-BE49-F238E27FC236}">
                <a16:creationId xmlns:a16="http://schemas.microsoft.com/office/drawing/2014/main" id="{36ED47FD-2E0A-79D0-115A-BA2C4B39A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26" y="1233937"/>
            <a:ext cx="1370881" cy="1381664"/>
          </a:xfrm>
          <a:prstGeom prst="rect">
            <a:avLst/>
          </a:prstGeom>
        </p:spPr>
      </p:pic>
      <p:pic>
        <p:nvPicPr>
          <p:cNvPr id="6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347EA2DB-4E29-B8F8-A13B-3B112A58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28" y="1232499"/>
            <a:ext cx="1438455" cy="1449238"/>
          </a:xfrm>
          <a:prstGeom prst="rect">
            <a:avLst/>
          </a:prstGeom>
        </p:spPr>
      </p:pic>
      <p:pic>
        <p:nvPicPr>
          <p:cNvPr id="11" name="Picture 23" descr="Logo, icon&#10;&#10;Description automatically generated">
            <a:extLst>
              <a:ext uri="{FF2B5EF4-FFF2-40B4-BE49-F238E27FC236}">
                <a16:creationId xmlns:a16="http://schemas.microsoft.com/office/drawing/2014/main" id="{3F5D622A-8446-B5A5-F4D4-A2BE28ED7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862" y="1403140"/>
            <a:ext cx="956994" cy="946211"/>
          </a:xfrm>
          <a:prstGeom prst="rect">
            <a:avLst/>
          </a:prstGeom>
        </p:spPr>
      </p:pic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E2ADC6BE-604B-5F9E-9ABF-7AFBF6A1B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881" y="3182339"/>
            <a:ext cx="849164" cy="827598"/>
          </a:xfrm>
          <a:prstGeom prst="rect">
            <a:avLst/>
          </a:prstGeom>
        </p:spPr>
      </p:pic>
      <p:pic>
        <p:nvPicPr>
          <p:cNvPr id="26" name="Picture 26" descr="Chart&#10;&#10;Description automatically generated">
            <a:extLst>
              <a:ext uri="{FF2B5EF4-FFF2-40B4-BE49-F238E27FC236}">
                <a16:creationId xmlns:a16="http://schemas.microsoft.com/office/drawing/2014/main" id="{07C3C748-6ED0-0B8A-D272-8FCCD6D73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6842" y="3053391"/>
            <a:ext cx="2097298" cy="1549161"/>
          </a:xfrm>
          <a:prstGeom prst="rect">
            <a:avLst/>
          </a:prstGeom>
        </p:spPr>
      </p:pic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E20FDE87-8FD7-1697-E179-D961F73ED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724" y="3386255"/>
            <a:ext cx="920870" cy="8315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6987D4-CAE3-4A0B-8392-6E94C4098A55}"/>
              </a:ext>
            </a:extLst>
          </p:cNvPr>
          <p:cNvSpPr txBox="1"/>
          <p:nvPr/>
        </p:nvSpPr>
        <p:spPr>
          <a:xfrm>
            <a:off x="7233159" y="4796643"/>
            <a:ext cx="1527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pt-BR" sz="1800" err="1">
                <a:solidFill>
                  <a:srgbClr val="7F7F7F"/>
                </a:solidFill>
                <a:latin typeface="Arial"/>
                <a:cs typeface="Arial"/>
              </a:rPr>
              <a:t>WorkPipe</a:t>
            </a:r>
            <a:endParaRPr lang="pt-BR" sz="1800">
              <a:solidFill>
                <a:srgbClr val="7F7F7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6172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17100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Fluxo Hoje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14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D489DAB5-30F4-4A2A-AD1D-1D7C536C1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524"/>
            <a:ext cx="9220200" cy="375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6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61726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Fluxo Hoje Técnico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15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D77CD29A-B395-432C-A7DA-3178646FA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017"/>
            <a:ext cx="9144000" cy="299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42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63914" y="4954790"/>
            <a:ext cx="100965" cy="123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700" spc="15">
                <a:solidFill>
                  <a:srgbClr val="404040"/>
                </a:solidFill>
                <a:latin typeface="Segoe UI"/>
                <a:cs typeface="Segoe UI"/>
              </a:rPr>
              <a:t>55</a:t>
            </a:r>
            <a:endParaRPr sz="7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6040"/>
            <a:chOff x="0" y="0"/>
            <a:chExt cx="9144000" cy="51460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8080" y="7619"/>
              <a:ext cx="5455920" cy="51282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742043" cy="514560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3375" y="1599647"/>
            <a:ext cx="2792667" cy="75148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pt-BR" dirty="0"/>
              <a:t>Interface </a:t>
            </a:r>
            <a:r>
              <a:rPr lang="pt-BR" dirty="0" err="1"/>
              <a:t>DocMatch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4" y="273812"/>
            <a:ext cx="7044106" cy="314253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marR="3722370">
              <a:lnSpc>
                <a:spcPct val="105000"/>
              </a:lnSpc>
              <a:spcBef>
                <a:spcPts val="20"/>
              </a:spcBef>
            </a:pPr>
            <a:r>
              <a:rPr lang="pt-BR" sz="2000" spc="-5" err="1">
                <a:solidFill>
                  <a:srgbClr val="091D8B"/>
                </a:solidFill>
              </a:rPr>
              <a:t>DocMatch</a:t>
            </a:r>
            <a:r>
              <a:rPr lang="pt-BR" sz="2000" spc="-5">
                <a:solidFill>
                  <a:srgbClr val="091D8B"/>
                </a:solidFill>
              </a:rPr>
              <a:t> V2</a:t>
            </a:r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17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226CFE9-29C0-B9AE-FFB5-293BCD658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931714"/>
            <a:ext cx="8382718" cy="40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98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4" y="273812"/>
            <a:ext cx="7044106" cy="314253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marR="3722370">
              <a:lnSpc>
                <a:spcPct val="105000"/>
              </a:lnSpc>
              <a:spcBef>
                <a:spcPts val="20"/>
              </a:spcBef>
            </a:pPr>
            <a:r>
              <a:rPr lang="pt-BR" sz="2000" spc="-5" err="1">
                <a:solidFill>
                  <a:srgbClr val="091D8B"/>
                </a:solidFill>
              </a:rPr>
              <a:t>DocMatch</a:t>
            </a:r>
            <a:r>
              <a:rPr lang="pt-BR" sz="2000" spc="-5">
                <a:solidFill>
                  <a:srgbClr val="091D8B"/>
                </a:solidFill>
              </a:rPr>
              <a:t> V2</a:t>
            </a:r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18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2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ED6969-E34D-B259-10D5-E939C7461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904160"/>
            <a:ext cx="8490548" cy="412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01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4" y="273812"/>
            <a:ext cx="7044106" cy="314253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marR="3722370">
              <a:lnSpc>
                <a:spcPct val="105000"/>
              </a:lnSpc>
              <a:spcBef>
                <a:spcPts val="20"/>
              </a:spcBef>
            </a:pPr>
            <a:r>
              <a:rPr lang="pt-BR" sz="2000" spc="-5" err="1">
                <a:solidFill>
                  <a:srgbClr val="091D8B"/>
                </a:solidFill>
              </a:rPr>
              <a:t>DocMatch</a:t>
            </a:r>
            <a:r>
              <a:rPr lang="pt-BR" sz="2000" spc="-5">
                <a:solidFill>
                  <a:srgbClr val="091D8B"/>
                </a:solidFill>
              </a:rPr>
              <a:t> V2</a:t>
            </a:r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19</a:t>
            </a:fld>
            <a:endParaRPr sz="700">
              <a:latin typeface="Segoe UI"/>
              <a:cs typeface="Segoe 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C13EF2-3B17-452A-AB1B-3657DE5DB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73" y="984392"/>
            <a:ext cx="7980427" cy="277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5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252026" cy="321242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 dirty="0">
                <a:solidFill>
                  <a:srgbClr val="001D60"/>
                </a:solidFill>
              </a:rPr>
              <a:t>Sumário 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1AC083D-AD19-4A37-8E16-822CEA220871}"/>
              </a:ext>
            </a:extLst>
          </p:cNvPr>
          <p:cNvSpPr txBox="1">
            <a:spLocks/>
          </p:cNvSpPr>
          <p:nvPr/>
        </p:nvSpPr>
        <p:spPr>
          <a:xfrm>
            <a:off x="454582" y="8876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B9B658-CEC3-CFD0-1435-4A98A472D54A}"/>
              </a:ext>
            </a:extLst>
          </p:cNvPr>
          <p:cNvSpPr txBox="1">
            <a:spLocks/>
          </p:cNvSpPr>
          <p:nvPr/>
        </p:nvSpPr>
        <p:spPr>
          <a:xfrm>
            <a:off x="606982" y="10400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  <a:defRPr/>
            </a:pPr>
            <a:r>
              <a:rPr kumimoji="0" lang="pt-BR" sz="16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Apresentação da empresa BTG Pactual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pt-BR" sz="1650" dirty="0">
                <a:latin typeface="Arial"/>
                <a:cs typeface="Arial"/>
              </a:rPr>
              <a:t>Automation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kumimoji="0" lang="pt-BR" sz="16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Projetos desenvolvidos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pt-BR" sz="1650" dirty="0">
                <a:latin typeface="Arial"/>
                <a:cs typeface="Arial"/>
              </a:rPr>
              <a:t>Projeto pagamento de peritos </a:t>
            </a:r>
            <a:endParaRPr kumimoji="0" lang="pt-BR" sz="16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667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84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4" y="273812"/>
            <a:ext cx="7044106" cy="314253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marR="3722370">
              <a:lnSpc>
                <a:spcPct val="105000"/>
              </a:lnSpc>
              <a:spcBef>
                <a:spcPts val="20"/>
              </a:spcBef>
            </a:pPr>
            <a:r>
              <a:rPr lang="pt-BR" sz="2000" spc="-5">
                <a:solidFill>
                  <a:srgbClr val="091D8B"/>
                </a:solidFill>
              </a:rPr>
              <a:t>Próximos Passos</a:t>
            </a:r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20</a:t>
            </a:fld>
            <a:endParaRPr sz="700">
              <a:latin typeface="Segoe UI"/>
              <a:cs typeface="Segoe UI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7114850-03ED-5DBF-6B0E-2E8487CA9613}"/>
              </a:ext>
            </a:extLst>
          </p:cNvPr>
          <p:cNvSpPr txBox="1">
            <a:spLocks/>
          </p:cNvSpPr>
          <p:nvPr/>
        </p:nvSpPr>
        <p:spPr>
          <a:xfrm>
            <a:off x="486931" y="1286573"/>
            <a:ext cx="7989521" cy="26699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  <a:defRPr/>
            </a:pPr>
            <a:r>
              <a:rPr lang="pt-BR" sz="1650" dirty="0">
                <a:solidFill>
                  <a:srgbClr val="7F7F7F"/>
                </a:solidFill>
                <a:latin typeface="Arial"/>
                <a:cs typeface="Arial"/>
              </a:rPr>
              <a:t>Integração com Hub Pagamentos</a:t>
            </a:r>
          </a:p>
          <a:p>
            <a:pPr marL="342900" indent="-342900">
              <a:buFont typeface="Arial"/>
              <a:buChar char="•"/>
              <a:defRPr/>
            </a:pPr>
            <a:endParaRPr lang="pt-BR" sz="1650" dirty="0">
              <a:solidFill>
                <a:srgbClr val="7F7F7F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pt-BR" sz="1650" dirty="0">
                <a:solidFill>
                  <a:srgbClr val="7F7F7F"/>
                </a:solidFill>
                <a:latin typeface="Arial"/>
                <a:cs typeface="Arial"/>
              </a:rPr>
              <a:t>Mais dados da </a:t>
            </a:r>
            <a:r>
              <a:rPr lang="pt-BR" sz="1650" dirty="0" err="1">
                <a:solidFill>
                  <a:srgbClr val="7F7F7F"/>
                </a:solidFill>
                <a:latin typeface="Arial"/>
                <a:cs typeface="Arial"/>
              </a:rPr>
              <a:t>Inspectos</a:t>
            </a:r>
            <a:endParaRPr lang="pt-BR" sz="1650" dirty="0">
              <a:solidFill>
                <a:srgbClr val="7F7F7F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endParaRPr lang="pt-BR" sz="1650" dirty="0">
              <a:solidFill>
                <a:srgbClr val="7F7F7F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pt-BR" sz="1650" dirty="0">
                <a:solidFill>
                  <a:srgbClr val="7F7F7F"/>
                </a:solidFill>
                <a:latin typeface="Arial"/>
                <a:cs typeface="Arial"/>
              </a:rPr>
              <a:t>Validação automática para alguns dos documentos</a:t>
            </a:r>
            <a:endParaRPr lang="pt-BR" sz="16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342900" indent="-342900">
              <a:buFont typeface="Arial"/>
              <a:buChar char="•"/>
              <a:defRPr/>
            </a:pPr>
            <a:endParaRPr lang="pt-BR" sz="1650" dirty="0">
              <a:solidFill>
                <a:srgbClr val="7F7F7F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pt-BR" sz="1650" dirty="0">
                <a:solidFill>
                  <a:srgbClr val="7F7F7F"/>
                </a:solidFill>
                <a:latin typeface="Arial"/>
                <a:cs typeface="Arial"/>
              </a:rPr>
              <a:t>Novo contrato </a:t>
            </a:r>
            <a:r>
              <a:rPr lang="pt-BR" sz="1650" dirty="0" err="1">
                <a:solidFill>
                  <a:srgbClr val="7F7F7F"/>
                </a:solidFill>
                <a:latin typeface="Arial"/>
                <a:cs typeface="Arial"/>
              </a:rPr>
              <a:t>DynamoDB</a:t>
            </a:r>
            <a:endParaRPr lang="pt-BR" dirty="0"/>
          </a:p>
          <a:p>
            <a:pPr marL="342900" indent="-342900">
              <a:buFont typeface="Arial"/>
              <a:buChar char="•"/>
              <a:defRPr/>
            </a:pPr>
            <a:endParaRPr lang="pt-BR" sz="1650" dirty="0"/>
          </a:p>
          <a:p>
            <a:pPr marL="342900" indent="-342900">
              <a:buFont typeface="Arial"/>
              <a:buChar char="•"/>
              <a:defRPr/>
            </a:pPr>
            <a:r>
              <a:rPr lang="pt-BR" sz="1650" dirty="0" err="1">
                <a:latin typeface="Arial"/>
                <a:cs typeface="Arial"/>
              </a:rPr>
              <a:t>Permissionamento</a:t>
            </a:r>
            <a:r>
              <a:rPr lang="pt-BR" sz="1650" dirty="0">
                <a:latin typeface="Arial"/>
                <a:cs typeface="Arial"/>
              </a:rPr>
              <a:t> de usuário</a:t>
            </a:r>
            <a:endParaRPr lang="pt-BR" sz="1650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78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4" y="273812"/>
            <a:ext cx="6055661" cy="3142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723004">
              <a:lnSpc>
                <a:spcPct val="105000"/>
              </a:lnSpc>
              <a:spcBef>
                <a:spcPts val="20"/>
              </a:spcBef>
            </a:pPr>
            <a:r>
              <a:rPr lang="pt-BR" sz="2000" b="1" spc="-5" dirty="0">
                <a:solidFill>
                  <a:srgbClr val="091D8B"/>
                </a:solidFill>
                <a:latin typeface="Arial"/>
                <a:cs typeface="Arial"/>
              </a:rPr>
              <a:t>Menção Honrosa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15400" y="4942090"/>
            <a:ext cx="187070" cy="13208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21</a:t>
            </a:fld>
            <a:endParaRPr sz="700">
              <a:latin typeface="Segoe UI"/>
              <a:cs typeface="Segoe UI"/>
            </a:endParaRP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2B12E07A-EF52-4FE5-96F1-5D648CE937D6}"/>
              </a:ext>
            </a:extLst>
          </p:cNvPr>
          <p:cNvSpPr txBox="1">
            <a:spLocks/>
          </p:cNvSpPr>
          <p:nvPr/>
        </p:nvSpPr>
        <p:spPr>
          <a:xfrm>
            <a:off x="573297" y="562922"/>
            <a:ext cx="8573821" cy="386378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t-BR" kern="0">
                <a:solidFill>
                  <a:sysClr val="windowText" lastClr="000000"/>
                </a:solidFill>
              </a:rPr>
              <a:t>Se enxerguei mais longe é por que subi no ombro de gigantes</a:t>
            </a:r>
          </a:p>
        </p:txBody>
      </p:sp>
      <p:sp>
        <p:nvSpPr>
          <p:cNvPr id="12" name="Espaço Reservado para Texto 3">
            <a:extLst>
              <a:ext uri="{FF2B5EF4-FFF2-40B4-BE49-F238E27FC236}">
                <a16:creationId xmlns:a16="http://schemas.microsoft.com/office/drawing/2014/main" id="{6D286DBA-DCF2-40D7-A94A-046C74A7D304}"/>
              </a:ext>
            </a:extLst>
          </p:cNvPr>
          <p:cNvSpPr txBox="1">
            <a:spLocks/>
          </p:cNvSpPr>
          <p:nvPr/>
        </p:nvSpPr>
        <p:spPr>
          <a:xfrm>
            <a:off x="334692" y="947075"/>
            <a:ext cx="8069484" cy="40342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Arial"/>
                <a:cs typeface="Arial"/>
              </a:rPr>
              <a:t>Aron </a:t>
            </a:r>
            <a:r>
              <a:rPr lang="pt-BR" sz="2200" dirty="0" err="1">
                <a:latin typeface="Arial"/>
                <a:cs typeface="Arial"/>
              </a:rPr>
              <a:t>Alvernaz</a:t>
            </a:r>
            <a:endParaRPr lang="pt-BR" sz="22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Arial"/>
                <a:cs typeface="Arial"/>
              </a:rPr>
              <a:t>Danilo Oliveira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 err="1">
                <a:latin typeface="Arial"/>
                <a:cs typeface="Arial"/>
              </a:rPr>
              <a:t>Eriel</a:t>
            </a:r>
            <a:r>
              <a:rPr lang="pt-BR" sz="2200" dirty="0">
                <a:latin typeface="Arial"/>
                <a:cs typeface="Arial"/>
              </a:rPr>
              <a:t> Bernardo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Arial"/>
                <a:cs typeface="Arial"/>
              </a:rPr>
              <a:t>Eduardo </a:t>
            </a:r>
            <a:r>
              <a:rPr lang="pt-BR" sz="2200" dirty="0" err="1">
                <a:latin typeface="Arial"/>
                <a:cs typeface="Arial"/>
              </a:rPr>
              <a:t>Minetto</a:t>
            </a:r>
            <a:endParaRPr lang="pt-BR" sz="22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Arial"/>
                <a:cs typeface="Arial"/>
              </a:rPr>
              <a:t>Felipe Torres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Arial"/>
                <a:cs typeface="Arial"/>
              </a:rPr>
              <a:t>Guilherme Machado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Arial"/>
                <a:cs typeface="Arial"/>
              </a:rPr>
              <a:t>Hercules Gimenes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 err="1">
                <a:latin typeface="Arial"/>
                <a:cs typeface="Arial"/>
              </a:rPr>
              <a:t>Isabelly</a:t>
            </a:r>
            <a:r>
              <a:rPr lang="pt-BR" sz="2200" dirty="0">
                <a:latin typeface="Arial"/>
                <a:cs typeface="Arial"/>
              </a:rPr>
              <a:t> Baldo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Arial"/>
                <a:cs typeface="Arial"/>
              </a:rPr>
              <a:t>Kevin Barrios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Arial"/>
                <a:cs typeface="Arial"/>
              </a:rPr>
              <a:t>Ricardo </a:t>
            </a:r>
            <a:r>
              <a:rPr lang="pt-BR" sz="2200" dirty="0" err="1">
                <a:latin typeface="Arial"/>
                <a:cs typeface="Arial"/>
              </a:rPr>
              <a:t>Szram</a:t>
            </a:r>
            <a:endParaRPr lang="pt-BR" sz="22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0344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D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11937" y="0"/>
            <a:ext cx="9169400" cy="5170805"/>
            <a:chOff x="-11937" y="0"/>
            <a:chExt cx="9169400" cy="5170805"/>
          </a:xfrm>
        </p:grpSpPr>
        <p:sp>
          <p:nvSpPr>
            <p:cNvPr id="4" name="object 4"/>
            <p:cNvSpPr/>
            <p:nvPr/>
          </p:nvSpPr>
          <p:spPr>
            <a:xfrm>
              <a:off x="762" y="0"/>
              <a:ext cx="9144000" cy="5145405"/>
            </a:xfrm>
            <a:custGeom>
              <a:avLst/>
              <a:gdLst/>
              <a:ahLst/>
              <a:cxnLst/>
              <a:rect l="l" t="t" r="r" b="b"/>
              <a:pathLst>
                <a:path w="9144000" h="5145405">
                  <a:moveTo>
                    <a:pt x="0" y="5145024"/>
                  </a:moveTo>
                  <a:lnTo>
                    <a:pt x="9144000" y="514502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45024"/>
                  </a:lnTo>
                  <a:close/>
                </a:path>
              </a:pathLst>
            </a:custGeom>
            <a:ln w="25400">
              <a:solidFill>
                <a:srgbClr val="0012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4" y="0"/>
              <a:ext cx="2536821" cy="51492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6620" y="2182368"/>
              <a:ext cx="2136648" cy="864108"/>
            </a:xfrm>
            <a:prstGeom prst="rect">
              <a:avLst/>
            </a:prstGeom>
          </p:spPr>
        </p:pic>
      </p:grpSp>
      <p:sp>
        <p:nvSpPr>
          <p:cNvPr id="13" name="object 7">
            <a:extLst>
              <a:ext uri="{FF2B5EF4-FFF2-40B4-BE49-F238E27FC236}">
                <a16:creationId xmlns:a16="http://schemas.microsoft.com/office/drawing/2014/main" id="{3D999321-1F07-4E42-8B2E-ED541C1C11EF}"/>
              </a:ext>
            </a:extLst>
          </p:cNvPr>
          <p:cNvSpPr txBox="1">
            <a:spLocks/>
          </p:cNvSpPr>
          <p:nvPr/>
        </p:nvSpPr>
        <p:spPr>
          <a:xfrm>
            <a:off x="3948095" y="4476750"/>
            <a:ext cx="278150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b="1" kern="0">
                <a:solidFill>
                  <a:schemeClr val="bg1"/>
                </a:solidFill>
              </a:rPr>
              <a:t>Obrigado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252026" cy="321242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 dirty="0">
                <a:solidFill>
                  <a:srgbClr val="001D60"/>
                </a:solidFill>
              </a:rPr>
              <a:t>Estágio 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1AC083D-AD19-4A37-8E16-822CEA220871}"/>
              </a:ext>
            </a:extLst>
          </p:cNvPr>
          <p:cNvSpPr txBox="1">
            <a:spLocks/>
          </p:cNvSpPr>
          <p:nvPr/>
        </p:nvSpPr>
        <p:spPr>
          <a:xfrm>
            <a:off x="454582" y="8876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B9B658-CEC3-CFD0-1435-4A98A472D54A}"/>
              </a:ext>
            </a:extLst>
          </p:cNvPr>
          <p:cNvSpPr txBox="1">
            <a:spLocks/>
          </p:cNvSpPr>
          <p:nvPr/>
        </p:nvSpPr>
        <p:spPr>
          <a:xfrm>
            <a:off x="606982" y="10400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23/10/2021 –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Atualmente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;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 horas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diárias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;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Orientação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 professor 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d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outor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Valentin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Obac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Roda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do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Departamento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Engenharia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Elétrica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Universidade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Federal do Rio Grande do Norte;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Supervisor do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estágio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 Rafael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Resende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, CTB Executive Manager da BTG.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217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252026" cy="321242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 dirty="0">
                <a:solidFill>
                  <a:srgbClr val="001D60"/>
                </a:solidFill>
              </a:rPr>
              <a:t>BTG Pactual 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1AC083D-AD19-4A37-8E16-822CEA220871}"/>
              </a:ext>
            </a:extLst>
          </p:cNvPr>
          <p:cNvSpPr txBox="1">
            <a:spLocks/>
          </p:cNvSpPr>
          <p:nvPr/>
        </p:nvSpPr>
        <p:spPr>
          <a:xfrm>
            <a:off x="454582" y="8876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50" name="Picture 2" descr="O que faz Banco BTG Pactual (BPAC11) e os Diferenciais da Instituição |  TheCap">
            <a:extLst>
              <a:ext uri="{FF2B5EF4-FFF2-40B4-BE49-F238E27FC236}">
                <a16:creationId xmlns:a16="http://schemas.microsoft.com/office/drawing/2014/main" id="{1E5B4852-7262-E181-6019-2FB095E7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6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D1C046D-4BFF-CE50-7426-6294264AA64F}"/>
              </a:ext>
            </a:extLst>
          </p:cNvPr>
          <p:cNvSpPr txBox="1">
            <a:spLocks/>
          </p:cNvSpPr>
          <p:nvPr/>
        </p:nvSpPr>
        <p:spPr>
          <a:xfrm>
            <a:off x="606982" y="10400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A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ssessoria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fusões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aquisições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;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F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inanças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corporativas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;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G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estão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ativos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;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M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ercado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capitais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815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252026" cy="321242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 dirty="0">
                <a:solidFill>
                  <a:srgbClr val="001D60"/>
                </a:solidFill>
              </a:rPr>
              <a:t>Área De Automation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1AC083D-AD19-4A37-8E16-822CEA220871}"/>
              </a:ext>
            </a:extLst>
          </p:cNvPr>
          <p:cNvSpPr txBox="1">
            <a:spLocks/>
          </p:cNvSpPr>
          <p:nvPr/>
        </p:nvSpPr>
        <p:spPr>
          <a:xfrm>
            <a:off x="454582" y="8876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B9B658-CEC3-CFD0-1435-4A98A472D54A}"/>
              </a:ext>
            </a:extLst>
          </p:cNvPr>
          <p:cNvSpPr txBox="1">
            <a:spLocks/>
          </p:cNvSpPr>
          <p:nvPr/>
        </p:nvSpPr>
        <p:spPr>
          <a:xfrm>
            <a:off x="606982" y="10400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Principais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Tarefas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Automação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 de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processos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: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Identificar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 e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mapear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os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processos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manuais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 que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podem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 ser </a:t>
            </a:r>
            <a:r>
              <a:rPr lang="en-US" dirty="0" err="1">
                <a:solidFill>
                  <a:sysClr val="window" lastClr="FFFFFF">
                    <a:lumMod val="50000"/>
                  </a:sysClr>
                </a:solidFill>
              </a:rPr>
              <a:t>automatizados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Desenvolvimento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software: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Criar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implementar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aplicativos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plataformas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sistemas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personalizados</a:t>
            </a:r>
            <a:r>
              <a:rPr lang="en-US" dirty="0">
                <a:solidFill>
                  <a:sysClr val="window" lastClr="FFFFFF">
                    <a:lumMod val="50000"/>
                  </a:sysClr>
                </a:solidFill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Integração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sistemas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Integrar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diferentes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sistemas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plataformas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utilizados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pelo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banco.</a:t>
            </a:r>
          </a:p>
        </p:txBody>
      </p:sp>
    </p:spTree>
    <p:extLst>
      <p:ext uri="{BB962C8B-B14F-4D97-AF65-F5344CB8AC3E}">
        <p14:creationId xmlns:p14="http://schemas.microsoft.com/office/powerpoint/2010/main" val="4044121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4" y="273812"/>
            <a:ext cx="4653577" cy="321242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 dirty="0">
                <a:solidFill>
                  <a:srgbClr val="001D60"/>
                </a:solidFill>
              </a:rPr>
              <a:t>Principais Projetos Desenvolvidos 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1AC083D-AD19-4A37-8E16-822CEA220871}"/>
              </a:ext>
            </a:extLst>
          </p:cNvPr>
          <p:cNvSpPr txBox="1">
            <a:spLocks/>
          </p:cNvSpPr>
          <p:nvPr/>
        </p:nvSpPr>
        <p:spPr>
          <a:xfrm>
            <a:off x="454582" y="8876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B9B658-CEC3-CFD0-1435-4A98A472D54A}"/>
              </a:ext>
            </a:extLst>
          </p:cNvPr>
          <p:cNvSpPr txBox="1">
            <a:spLocks/>
          </p:cNvSpPr>
          <p:nvPr/>
        </p:nvSpPr>
        <p:spPr>
          <a:xfrm>
            <a:off x="606982" y="10400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Projeto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de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extração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batimento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digital assets;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Relatório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Custodia de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Criptomoedas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( DRU - MYNT );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Projeto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de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validação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de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documentos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para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pagamento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de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indenização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de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seguro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rural</a:t>
            </a:r>
            <a:r>
              <a:rPr lang="en-US" sz="1600" dirty="0">
                <a:solidFill>
                  <a:sysClr val="window" lastClr="FFFFFF">
                    <a:lumMod val="50000"/>
                  </a:sysClr>
                </a:solidFill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Projeto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de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validação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de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documentos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do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pagamento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de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vistorias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 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peritos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</a:rPr>
              <a:t>;</a:t>
            </a:r>
            <a:endParaRPr lang="en-US" sz="1600" dirty="0">
              <a:solidFill>
                <a:sysClr val="window" lastClr="FFFFFF">
                  <a:lumMod val="50000"/>
                </a:sysClr>
              </a:solidFill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pt-BR" sz="1600" dirty="0">
                <a:effectLst/>
              </a:rPr>
              <a:t>Auditoria de </a:t>
            </a:r>
            <a:r>
              <a:rPr lang="pt-BR" sz="1600" dirty="0" err="1">
                <a:effectLst/>
              </a:rPr>
              <a:t>operações</a:t>
            </a:r>
            <a:r>
              <a:rPr lang="pt-BR" sz="1600" dirty="0">
                <a:effectLst/>
              </a:rPr>
              <a:t> do sistema FTS;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pt-BR" sz="1600" dirty="0"/>
              <a:t>Tela de transferência de ativos Argentina;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pt-BR" sz="1600" dirty="0"/>
              <a:t>Caixa </a:t>
            </a:r>
            <a:r>
              <a:rPr lang="pt-BR" sz="1600" dirty="0" err="1"/>
              <a:t>Onshore</a:t>
            </a:r>
            <a:r>
              <a:rPr lang="pt-BR" sz="1600" dirty="0"/>
              <a:t> (</a:t>
            </a:r>
            <a:r>
              <a:rPr lang="pt-BR" sz="1600" dirty="0" err="1"/>
              <a:t>Munutenções</a:t>
            </a:r>
            <a:r>
              <a:rPr lang="pt-BR" sz="1600" dirty="0"/>
              <a:t> e adição de novas fontes de dados );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pt-BR" sz="1600" dirty="0"/>
              <a:t>Caixa </a:t>
            </a:r>
            <a:r>
              <a:rPr lang="pt-BR" sz="1600" dirty="0" err="1"/>
              <a:t>Ofshore</a:t>
            </a:r>
            <a:r>
              <a:rPr lang="pt-BR" sz="1600" dirty="0"/>
              <a:t>;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pt-BR" sz="1600" dirty="0"/>
              <a:t>Preenchimento fundos internos (reestruturação para cloud );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pt-BR" sz="1600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22640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63914" y="4954790"/>
            <a:ext cx="100965" cy="123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700" spc="15">
                <a:solidFill>
                  <a:srgbClr val="404040"/>
                </a:solidFill>
                <a:latin typeface="Segoe UI"/>
                <a:cs typeface="Segoe UI"/>
              </a:rPr>
              <a:t>55</a:t>
            </a:r>
            <a:endParaRPr sz="700">
              <a:latin typeface="Segoe UI"/>
              <a:cs typeface="Segoe UI"/>
            </a:endParaRPr>
          </a:p>
        </p:txBody>
      </p:sp>
      <p:pic>
        <p:nvPicPr>
          <p:cNvPr id="1028" name="Picture 4" descr="Banco do Brasil cria plataforma para venda de imóveis rurais - ISTOÉ  DINHEIRO">
            <a:extLst>
              <a:ext uri="{FF2B5EF4-FFF2-40B4-BE49-F238E27FC236}">
                <a16:creationId xmlns:a16="http://schemas.microsoft.com/office/drawing/2014/main" id="{344B3E24-79CF-7DD0-01BF-14338B2C4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055" y="0"/>
            <a:ext cx="76998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5742043" cy="514560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3375" y="1599647"/>
            <a:ext cx="2792667" cy="75148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pt-BR" dirty="0"/>
              <a:t>Pagamento Vistoria Rural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269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3252026" cy="321242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O que é uma vistoria?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8</a:t>
            </a:fld>
            <a:endParaRPr sz="700">
              <a:latin typeface="Segoe UI"/>
              <a:cs typeface="Segoe UI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1AC083D-AD19-4A37-8E16-822CEA220871}"/>
              </a:ext>
            </a:extLst>
          </p:cNvPr>
          <p:cNvSpPr txBox="1">
            <a:spLocks/>
          </p:cNvSpPr>
          <p:nvPr/>
        </p:nvSpPr>
        <p:spPr>
          <a:xfrm>
            <a:off x="454582" y="887601"/>
            <a:ext cx="7989521" cy="4222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67" i="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kumimoji="0" lang="pt-BR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8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E9067B31-DA92-0237-7F19-F62D49F9D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952363"/>
            <a:ext cx="2743200" cy="1513490"/>
          </a:xfrm>
          <a:prstGeom prst="rect">
            <a:avLst/>
          </a:prstGeom>
        </p:spPr>
      </p:pic>
      <p:pic>
        <p:nvPicPr>
          <p:cNvPr id="9" name="Picture 10" descr="Logo&#10;&#10;Description automatically generated">
            <a:extLst>
              <a:ext uri="{FF2B5EF4-FFF2-40B4-BE49-F238E27FC236}">
                <a16:creationId xmlns:a16="http://schemas.microsoft.com/office/drawing/2014/main" id="{A8BF35A7-8AFC-1CD1-C55A-B6D028E8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98" y="2991473"/>
            <a:ext cx="2117785" cy="159751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C19E2A5-5707-5678-F517-F902FA348F31}"/>
              </a:ext>
            </a:extLst>
          </p:cNvPr>
          <p:cNvSpPr/>
          <p:nvPr/>
        </p:nvSpPr>
        <p:spPr>
          <a:xfrm>
            <a:off x="3813220" y="3849838"/>
            <a:ext cx="485236" cy="2695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C44C7A5-7217-0338-B4A8-C9FF6074BDB5}"/>
              </a:ext>
            </a:extLst>
          </p:cNvPr>
          <p:cNvSpPr/>
          <p:nvPr/>
        </p:nvSpPr>
        <p:spPr>
          <a:xfrm>
            <a:off x="5786513" y="2049074"/>
            <a:ext cx="485236" cy="2695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4" descr="Male profile with solid fill">
            <a:extLst>
              <a:ext uri="{FF2B5EF4-FFF2-40B4-BE49-F238E27FC236}">
                <a16:creationId xmlns:a16="http://schemas.microsoft.com/office/drawing/2014/main" id="{B553123B-52A3-1EA0-58DC-A7781EFE9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5338" y="1553833"/>
            <a:ext cx="914400" cy="914400"/>
          </a:xfrm>
          <a:prstGeom prst="rect">
            <a:avLst/>
          </a:prstGeom>
        </p:spPr>
      </p:pic>
      <p:pic>
        <p:nvPicPr>
          <p:cNvPr id="15" name="Graphic 14" descr="Male profile with solid fill">
            <a:extLst>
              <a:ext uri="{FF2B5EF4-FFF2-40B4-BE49-F238E27FC236}">
                <a16:creationId xmlns:a16="http://schemas.microsoft.com/office/drawing/2014/main" id="{06661F1D-F644-3335-1F02-DA7EB0320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8470" y="3527125"/>
            <a:ext cx="914400" cy="91440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74196D67-97F5-8865-DBEC-AAA4C42EA68A}"/>
              </a:ext>
            </a:extLst>
          </p:cNvPr>
          <p:cNvSpPr/>
          <p:nvPr/>
        </p:nvSpPr>
        <p:spPr>
          <a:xfrm>
            <a:off x="3910267" y="2049074"/>
            <a:ext cx="485236" cy="2695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3B88D91-AB31-863D-CE7D-C1ED8BF04893}"/>
              </a:ext>
            </a:extLst>
          </p:cNvPr>
          <p:cNvSpPr/>
          <p:nvPr/>
        </p:nvSpPr>
        <p:spPr>
          <a:xfrm>
            <a:off x="5829645" y="3849838"/>
            <a:ext cx="485236" cy="2695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022E45-523E-EB21-72B7-E776DA3B9E8F}"/>
              </a:ext>
            </a:extLst>
          </p:cNvPr>
          <p:cNvSpPr txBox="1"/>
          <p:nvPr/>
        </p:nvSpPr>
        <p:spPr>
          <a:xfrm>
            <a:off x="4645971" y="1172113"/>
            <a:ext cx="679114" cy="3185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latin typeface="Arial"/>
                <a:cs typeface="Calibri"/>
              </a:rPr>
              <a:t>Perito</a:t>
            </a:r>
            <a:endParaRPr lang="en-US" sz="1400"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E96DBD-1D97-BB21-3C2F-E8A50B271311}"/>
              </a:ext>
            </a:extLst>
          </p:cNvPr>
          <p:cNvSpPr txBox="1"/>
          <p:nvPr/>
        </p:nvSpPr>
        <p:spPr>
          <a:xfrm>
            <a:off x="4689103" y="3199320"/>
            <a:ext cx="679114" cy="3185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latin typeface="Arial"/>
                <a:cs typeface="Calibri"/>
              </a:rPr>
              <a:t>Perito</a:t>
            </a:r>
            <a:endParaRPr lang="en-US" sz="1400">
              <a:latin typeface="Arial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D5C8A5-9E27-E55D-4C40-0EFA2EC667C9}"/>
              </a:ext>
            </a:extLst>
          </p:cNvPr>
          <p:cNvSpPr txBox="1"/>
          <p:nvPr/>
        </p:nvSpPr>
        <p:spPr>
          <a:xfrm>
            <a:off x="7298593" y="1172113"/>
            <a:ext cx="8300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err="1">
                <a:latin typeface="Arial"/>
                <a:cs typeface="Calibri"/>
              </a:rPr>
              <a:t>Vistoria</a:t>
            </a:r>
            <a:endParaRPr lang="en-US" sz="1400" err="1"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929F31-3127-C0B3-D492-0D6F075186D1}"/>
              </a:ext>
            </a:extLst>
          </p:cNvPr>
          <p:cNvSpPr txBox="1"/>
          <p:nvPr/>
        </p:nvSpPr>
        <p:spPr>
          <a:xfrm>
            <a:off x="7330942" y="2918961"/>
            <a:ext cx="8300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err="1">
                <a:latin typeface="Arial"/>
                <a:cs typeface="Calibri"/>
              </a:rPr>
              <a:t>Vistoria</a:t>
            </a:r>
            <a:endParaRPr lang="en-US" sz="1400" err="1"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289993-0805-3E47-7EF1-E025C4037989}"/>
              </a:ext>
            </a:extLst>
          </p:cNvPr>
          <p:cNvSpPr txBox="1"/>
          <p:nvPr/>
        </p:nvSpPr>
        <p:spPr>
          <a:xfrm>
            <a:off x="6845706" y="1711263"/>
            <a:ext cx="184367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400" err="1">
                <a:latin typeface="Arial"/>
                <a:cs typeface="Calibri"/>
              </a:rPr>
              <a:t>Monitoramento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Arial"/>
                <a:cs typeface="Calibri"/>
              </a:rPr>
              <a:t>Coleta de Solo</a:t>
            </a:r>
          </a:p>
          <a:p>
            <a:pPr marL="285750" indent="-285750">
              <a:buFont typeface="Arial"/>
              <a:buChar char="•"/>
            </a:pPr>
            <a:r>
              <a:rPr lang="en-US" sz="1400" err="1">
                <a:latin typeface="Arial"/>
                <a:cs typeface="Calibri"/>
              </a:rPr>
              <a:t>Esclarecimento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A8A10F-2E8B-5F23-5207-5C3BD69FA5EB}"/>
              </a:ext>
            </a:extLst>
          </p:cNvPr>
          <p:cNvSpPr txBox="1"/>
          <p:nvPr/>
        </p:nvSpPr>
        <p:spPr>
          <a:xfrm>
            <a:off x="6845706" y="3328715"/>
            <a:ext cx="184367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err="1">
                <a:latin typeface="Arial"/>
                <a:ea typeface="+mn-lt"/>
                <a:cs typeface="+mn-lt"/>
              </a:rPr>
              <a:t>Preliminar</a:t>
            </a:r>
          </a:p>
          <a:p>
            <a:pPr marL="285750" indent="-285750">
              <a:buFont typeface="Arial"/>
              <a:buChar char="•"/>
            </a:pPr>
            <a:r>
              <a:rPr lang="en-US" sz="1400" err="1">
                <a:latin typeface="Arial"/>
                <a:ea typeface="Calibri"/>
                <a:cs typeface="Calibri"/>
              </a:rPr>
              <a:t>Agravamento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Arial"/>
                <a:ea typeface="Calibri"/>
                <a:cs typeface="Calibri"/>
              </a:rPr>
              <a:t>Final </a:t>
            </a:r>
            <a:r>
              <a:rPr lang="en-US" sz="1400" err="1">
                <a:latin typeface="Arial"/>
                <a:ea typeface="Calibri"/>
                <a:cs typeface="Calibri"/>
              </a:rPr>
              <a:t>Parcial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Arial"/>
                <a:ea typeface="Calibri"/>
                <a:cs typeface="Calibri"/>
              </a:rPr>
              <a:t>Final</a:t>
            </a:r>
          </a:p>
          <a:p>
            <a:pPr marL="285750" indent="-285750">
              <a:buFont typeface="Arial"/>
              <a:buChar char="•"/>
            </a:pPr>
            <a:r>
              <a:rPr lang="en-US" sz="1400" err="1">
                <a:latin typeface="Arial"/>
                <a:ea typeface="Calibri"/>
                <a:cs typeface="Calibri"/>
              </a:rPr>
              <a:t>Revistoria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Arial"/>
                <a:ea typeface="Calibri"/>
                <a:cs typeface="Calibri"/>
              </a:rPr>
              <a:t>Coleta de Solo</a:t>
            </a:r>
          </a:p>
          <a:p>
            <a:pPr marL="285750" indent="-285750">
              <a:buFont typeface="Arial"/>
              <a:buChar char="•"/>
            </a:pPr>
            <a:r>
              <a:rPr lang="en-US" sz="1400" err="1">
                <a:latin typeface="Arial"/>
                <a:ea typeface="Calibri"/>
                <a:cs typeface="Calibri"/>
              </a:rPr>
              <a:t>Esclarecimento</a:t>
            </a:r>
          </a:p>
          <a:p>
            <a:pPr marL="285750" indent="-285750">
              <a:buFont typeface="Arial"/>
              <a:buChar char="•"/>
            </a:pPr>
            <a:endParaRPr lang="en-US" sz="1400">
              <a:latin typeface="Arial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3187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3987D12-F55A-4A0E-ADF5-D585B4410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865" y="162191"/>
            <a:ext cx="8920331" cy="499449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201241" y="162191"/>
            <a:ext cx="768985" cy="299085"/>
          </a:xfrm>
          <a:custGeom>
            <a:avLst/>
            <a:gdLst/>
            <a:ahLst/>
            <a:cxnLst/>
            <a:rect l="l" t="t" r="r" b="b"/>
            <a:pathLst>
              <a:path w="768984" h="299084">
                <a:moveTo>
                  <a:pt x="172999" y="167652"/>
                </a:moveTo>
                <a:lnTo>
                  <a:pt x="172935" y="159689"/>
                </a:lnTo>
                <a:lnTo>
                  <a:pt x="170649" y="142303"/>
                </a:lnTo>
                <a:lnTo>
                  <a:pt x="167614" y="136969"/>
                </a:lnTo>
                <a:lnTo>
                  <a:pt x="163449" y="129641"/>
                </a:lnTo>
                <a:lnTo>
                  <a:pt x="157708" y="126111"/>
                </a:lnTo>
                <a:lnTo>
                  <a:pt x="151180" y="122085"/>
                </a:lnTo>
                <a:lnTo>
                  <a:pt x="150761" y="122034"/>
                </a:lnTo>
                <a:lnTo>
                  <a:pt x="150761" y="167652"/>
                </a:lnTo>
                <a:lnTo>
                  <a:pt x="149694" y="178650"/>
                </a:lnTo>
                <a:lnTo>
                  <a:pt x="146177" y="185902"/>
                </a:lnTo>
                <a:lnTo>
                  <a:pt x="139750" y="189877"/>
                </a:lnTo>
                <a:lnTo>
                  <a:pt x="129984" y="191084"/>
                </a:lnTo>
                <a:lnTo>
                  <a:pt x="120078" y="189865"/>
                </a:lnTo>
                <a:lnTo>
                  <a:pt x="113639" y="185902"/>
                </a:lnTo>
                <a:lnTo>
                  <a:pt x="113538" y="185775"/>
                </a:lnTo>
                <a:lnTo>
                  <a:pt x="110045" y="178549"/>
                </a:lnTo>
                <a:lnTo>
                  <a:pt x="108991" y="167652"/>
                </a:lnTo>
                <a:lnTo>
                  <a:pt x="108991" y="158242"/>
                </a:lnTo>
                <a:lnTo>
                  <a:pt x="146202" y="142227"/>
                </a:lnTo>
                <a:lnTo>
                  <a:pt x="150761" y="167652"/>
                </a:lnTo>
                <a:lnTo>
                  <a:pt x="150761" y="122034"/>
                </a:lnTo>
                <a:lnTo>
                  <a:pt x="133616" y="119583"/>
                </a:lnTo>
                <a:lnTo>
                  <a:pt x="124917" y="119583"/>
                </a:lnTo>
                <a:lnTo>
                  <a:pt x="115481" y="121272"/>
                </a:lnTo>
                <a:lnTo>
                  <a:pt x="109207" y="126111"/>
                </a:lnTo>
                <a:lnTo>
                  <a:pt x="109207" y="85991"/>
                </a:lnTo>
                <a:lnTo>
                  <a:pt x="86969" y="89369"/>
                </a:lnTo>
                <a:lnTo>
                  <a:pt x="87007" y="167652"/>
                </a:lnTo>
                <a:lnTo>
                  <a:pt x="89509" y="186067"/>
                </a:lnTo>
                <a:lnTo>
                  <a:pt x="97269" y="198818"/>
                </a:lnTo>
                <a:lnTo>
                  <a:pt x="110528" y="206146"/>
                </a:lnTo>
                <a:lnTo>
                  <a:pt x="129501" y="208483"/>
                </a:lnTo>
                <a:lnTo>
                  <a:pt x="149034" y="206184"/>
                </a:lnTo>
                <a:lnTo>
                  <a:pt x="162572" y="198945"/>
                </a:lnTo>
                <a:lnTo>
                  <a:pt x="167449" y="191084"/>
                </a:lnTo>
                <a:lnTo>
                  <a:pt x="170446" y="186270"/>
                </a:lnTo>
                <a:lnTo>
                  <a:pt x="172999" y="167652"/>
                </a:lnTo>
                <a:close/>
              </a:path>
              <a:path w="768984" h="299084">
                <a:moveTo>
                  <a:pt x="242341" y="122237"/>
                </a:moveTo>
                <a:lnTo>
                  <a:pt x="210934" y="122237"/>
                </a:lnTo>
                <a:lnTo>
                  <a:pt x="210934" y="97840"/>
                </a:lnTo>
                <a:lnTo>
                  <a:pt x="188950" y="101219"/>
                </a:lnTo>
                <a:lnTo>
                  <a:pt x="188950" y="174028"/>
                </a:lnTo>
                <a:lnTo>
                  <a:pt x="190881" y="189636"/>
                </a:lnTo>
                <a:lnTo>
                  <a:pt x="197167" y="199669"/>
                </a:lnTo>
                <a:lnTo>
                  <a:pt x="208521" y="204990"/>
                </a:lnTo>
                <a:lnTo>
                  <a:pt x="225691" y="206552"/>
                </a:lnTo>
                <a:lnTo>
                  <a:pt x="237286" y="206552"/>
                </a:lnTo>
                <a:lnTo>
                  <a:pt x="240893" y="188912"/>
                </a:lnTo>
                <a:lnTo>
                  <a:pt x="214795" y="188912"/>
                </a:lnTo>
                <a:lnTo>
                  <a:pt x="211048" y="185864"/>
                </a:lnTo>
                <a:lnTo>
                  <a:pt x="210934" y="140119"/>
                </a:lnTo>
                <a:lnTo>
                  <a:pt x="238734" y="140119"/>
                </a:lnTo>
                <a:lnTo>
                  <a:pt x="242341" y="122237"/>
                </a:lnTo>
                <a:close/>
              </a:path>
              <a:path w="768984" h="299084">
                <a:moveTo>
                  <a:pt x="334416" y="158242"/>
                </a:moveTo>
                <a:lnTo>
                  <a:pt x="331825" y="140779"/>
                </a:lnTo>
                <a:lnTo>
                  <a:pt x="329336" y="136969"/>
                </a:lnTo>
                <a:lnTo>
                  <a:pt x="323964" y="128765"/>
                </a:lnTo>
                <a:lnTo>
                  <a:pt x="312318" y="122643"/>
                </a:lnTo>
                <a:lnTo>
                  <a:pt x="312318" y="167652"/>
                </a:lnTo>
                <a:lnTo>
                  <a:pt x="311391" y="176072"/>
                </a:lnTo>
                <a:lnTo>
                  <a:pt x="307975" y="182092"/>
                </a:lnTo>
                <a:lnTo>
                  <a:pt x="301713" y="185305"/>
                </a:lnTo>
                <a:lnTo>
                  <a:pt x="292138" y="186258"/>
                </a:lnTo>
                <a:lnTo>
                  <a:pt x="281825" y="185077"/>
                </a:lnTo>
                <a:lnTo>
                  <a:pt x="275628" y="181190"/>
                </a:lnTo>
                <a:lnTo>
                  <a:pt x="272605" y="174028"/>
                </a:lnTo>
                <a:lnTo>
                  <a:pt x="271881" y="164033"/>
                </a:lnTo>
                <a:lnTo>
                  <a:pt x="271957" y="158242"/>
                </a:lnTo>
                <a:lnTo>
                  <a:pt x="292138" y="136969"/>
                </a:lnTo>
                <a:lnTo>
                  <a:pt x="302526" y="138188"/>
                </a:lnTo>
                <a:lnTo>
                  <a:pt x="308698" y="142163"/>
                </a:lnTo>
                <a:lnTo>
                  <a:pt x="311658" y="149415"/>
                </a:lnTo>
                <a:lnTo>
                  <a:pt x="312267" y="158242"/>
                </a:lnTo>
                <a:lnTo>
                  <a:pt x="312318" y="167652"/>
                </a:lnTo>
                <a:lnTo>
                  <a:pt x="312318" y="122643"/>
                </a:lnTo>
                <a:lnTo>
                  <a:pt x="310769" y="121818"/>
                </a:lnTo>
                <a:lnTo>
                  <a:pt x="292138" y="119583"/>
                </a:lnTo>
                <a:lnTo>
                  <a:pt x="273278" y="121907"/>
                </a:lnTo>
                <a:lnTo>
                  <a:pt x="260108" y="129120"/>
                </a:lnTo>
                <a:lnTo>
                  <a:pt x="252374" y="141592"/>
                </a:lnTo>
                <a:lnTo>
                  <a:pt x="249847" y="159689"/>
                </a:lnTo>
                <a:lnTo>
                  <a:pt x="249847" y="164033"/>
                </a:lnTo>
                <a:lnTo>
                  <a:pt x="252082" y="181394"/>
                </a:lnTo>
                <a:lnTo>
                  <a:pt x="259054" y="193687"/>
                </a:lnTo>
                <a:lnTo>
                  <a:pt x="271145" y="200990"/>
                </a:lnTo>
                <a:lnTo>
                  <a:pt x="288747" y="203415"/>
                </a:lnTo>
                <a:lnTo>
                  <a:pt x="297446" y="203415"/>
                </a:lnTo>
                <a:lnTo>
                  <a:pt x="306146" y="201968"/>
                </a:lnTo>
                <a:lnTo>
                  <a:pt x="312420" y="196888"/>
                </a:lnTo>
                <a:lnTo>
                  <a:pt x="312420" y="200025"/>
                </a:lnTo>
                <a:lnTo>
                  <a:pt x="311162" y="209448"/>
                </a:lnTo>
                <a:lnTo>
                  <a:pt x="307251" y="215557"/>
                </a:lnTo>
                <a:lnTo>
                  <a:pt x="300494" y="218846"/>
                </a:lnTo>
                <a:lnTo>
                  <a:pt x="290677" y="219837"/>
                </a:lnTo>
                <a:lnTo>
                  <a:pt x="281508" y="219837"/>
                </a:lnTo>
                <a:lnTo>
                  <a:pt x="276186" y="220078"/>
                </a:lnTo>
                <a:lnTo>
                  <a:pt x="273773" y="221043"/>
                </a:lnTo>
                <a:lnTo>
                  <a:pt x="270611" y="226123"/>
                </a:lnTo>
                <a:lnTo>
                  <a:pt x="247624" y="254101"/>
                </a:lnTo>
                <a:lnTo>
                  <a:pt x="218757" y="275158"/>
                </a:lnTo>
                <a:lnTo>
                  <a:pt x="185496" y="288429"/>
                </a:lnTo>
                <a:lnTo>
                  <a:pt x="149313" y="293039"/>
                </a:lnTo>
                <a:lnTo>
                  <a:pt x="104051" y="285699"/>
                </a:lnTo>
                <a:lnTo>
                  <a:pt x="64655" y="265277"/>
                </a:lnTo>
                <a:lnTo>
                  <a:pt x="33553" y="234175"/>
                </a:lnTo>
                <a:lnTo>
                  <a:pt x="13131" y="194792"/>
                </a:lnTo>
                <a:lnTo>
                  <a:pt x="5791" y="149618"/>
                </a:lnTo>
                <a:lnTo>
                  <a:pt x="5803" y="149415"/>
                </a:lnTo>
                <a:lnTo>
                  <a:pt x="13131" y="104190"/>
                </a:lnTo>
                <a:lnTo>
                  <a:pt x="33553" y="64795"/>
                </a:lnTo>
                <a:lnTo>
                  <a:pt x="64655" y="33743"/>
                </a:lnTo>
                <a:lnTo>
                  <a:pt x="104051" y="13373"/>
                </a:lnTo>
                <a:lnTo>
                  <a:pt x="149313" y="6045"/>
                </a:lnTo>
                <a:lnTo>
                  <a:pt x="189699" y="11849"/>
                </a:lnTo>
                <a:lnTo>
                  <a:pt x="226148" y="28359"/>
                </a:lnTo>
                <a:lnTo>
                  <a:pt x="256628" y="54241"/>
                </a:lnTo>
                <a:lnTo>
                  <a:pt x="279082" y="88176"/>
                </a:lnTo>
                <a:lnTo>
                  <a:pt x="285851" y="88176"/>
                </a:lnTo>
                <a:lnTo>
                  <a:pt x="262597" y="51777"/>
                </a:lnTo>
                <a:lnTo>
                  <a:pt x="230619" y="23977"/>
                </a:lnTo>
                <a:lnTo>
                  <a:pt x="192112" y="6235"/>
                </a:lnTo>
                <a:lnTo>
                  <a:pt x="149313" y="0"/>
                </a:lnTo>
                <a:lnTo>
                  <a:pt x="102146" y="7645"/>
                </a:lnTo>
                <a:lnTo>
                  <a:pt x="61150" y="28905"/>
                </a:lnTo>
                <a:lnTo>
                  <a:pt x="28816" y="61302"/>
                </a:lnTo>
                <a:lnTo>
                  <a:pt x="7607" y="102349"/>
                </a:lnTo>
                <a:lnTo>
                  <a:pt x="12" y="149415"/>
                </a:lnTo>
                <a:lnTo>
                  <a:pt x="0" y="149618"/>
                </a:lnTo>
                <a:lnTo>
                  <a:pt x="7607" y="196697"/>
                </a:lnTo>
                <a:lnTo>
                  <a:pt x="28816" y="237680"/>
                </a:lnTo>
                <a:lnTo>
                  <a:pt x="61150" y="270014"/>
                </a:lnTo>
                <a:lnTo>
                  <a:pt x="102146" y="291223"/>
                </a:lnTo>
                <a:lnTo>
                  <a:pt x="149313" y="298843"/>
                </a:lnTo>
                <a:lnTo>
                  <a:pt x="184810" y="294614"/>
                </a:lnTo>
                <a:lnTo>
                  <a:pt x="189052" y="293039"/>
                </a:lnTo>
                <a:lnTo>
                  <a:pt x="217639" y="282435"/>
                </a:lnTo>
                <a:lnTo>
                  <a:pt x="246557" y="263067"/>
                </a:lnTo>
                <a:lnTo>
                  <a:pt x="270357" y="237236"/>
                </a:lnTo>
                <a:lnTo>
                  <a:pt x="291871" y="237236"/>
                </a:lnTo>
                <a:lnTo>
                  <a:pt x="331711" y="216649"/>
                </a:lnTo>
                <a:lnTo>
                  <a:pt x="334416" y="196888"/>
                </a:lnTo>
                <a:lnTo>
                  <a:pt x="334416" y="186258"/>
                </a:lnTo>
                <a:lnTo>
                  <a:pt x="334416" y="158242"/>
                </a:lnTo>
                <a:close/>
              </a:path>
              <a:path w="768984" h="299084">
                <a:moveTo>
                  <a:pt x="427443" y="159448"/>
                </a:moveTo>
                <a:lnTo>
                  <a:pt x="425589" y="144411"/>
                </a:lnTo>
                <a:lnTo>
                  <a:pt x="420420" y="134988"/>
                </a:lnTo>
                <a:lnTo>
                  <a:pt x="420420" y="159448"/>
                </a:lnTo>
                <a:lnTo>
                  <a:pt x="420420" y="166446"/>
                </a:lnTo>
                <a:lnTo>
                  <a:pt x="419125" y="179070"/>
                </a:lnTo>
                <a:lnTo>
                  <a:pt x="414959" y="187528"/>
                </a:lnTo>
                <a:lnTo>
                  <a:pt x="407479" y="192265"/>
                </a:lnTo>
                <a:lnTo>
                  <a:pt x="396265" y="193751"/>
                </a:lnTo>
                <a:lnTo>
                  <a:pt x="385165" y="192214"/>
                </a:lnTo>
                <a:lnTo>
                  <a:pt x="381558" y="190119"/>
                </a:lnTo>
                <a:lnTo>
                  <a:pt x="377228" y="187617"/>
                </a:lnTo>
                <a:lnTo>
                  <a:pt x="372465" y="179984"/>
                </a:lnTo>
                <a:lnTo>
                  <a:pt x="370878" y="169341"/>
                </a:lnTo>
                <a:lnTo>
                  <a:pt x="370916" y="159448"/>
                </a:lnTo>
                <a:lnTo>
                  <a:pt x="372287" y="147269"/>
                </a:lnTo>
                <a:lnTo>
                  <a:pt x="376707" y="138785"/>
                </a:lnTo>
                <a:lnTo>
                  <a:pt x="384441" y="133934"/>
                </a:lnTo>
                <a:lnTo>
                  <a:pt x="395782" y="132384"/>
                </a:lnTo>
                <a:lnTo>
                  <a:pt x="407073" y="133896"/>
                </a:lnTo>
                <a:lnTo>
                  <a:pt x="414718" y="138671"/>
                </a:lnTo>
                <a:lnTo>
                  <a:pt x="419049" y="147066"/>
                </a:lnTo>
                <a:lnTo>
                  <a:pt x="420420" y="159448"/>
                </a:lnTo>
                <a:lnTo>
                  <a:pt x="420420" y="134988"/>
                </a:lnTo>
                <a:lnTo>
                  <a:pt x="419925" y="134073"/>
                </a:lnTo>
                <a:lnTo>
                  <a:pt x="419823" y="133934"/>
                </a:lnTo>
                <a:lnTo>
                  <a:pt x="417322" y="132384"/>
                </a:lnTo>
                <a:lnTo>
                  <a:pt x="410006" y="127850"/>
                </a:lnTo>
                <a:lnTo>
                  <a:pt x="371678" y="134073"/>
                </a:lnTo>
                <a:lnTo>
                  <a:pt x="363893" y="222250"/>
                </a:lnTo>
                <a:lnTo>
                  <a:pt x="370878" y="222250"/>
                </a:lnTo>
                <a:lnTo>
                  <a:pt x="370878" y="190119"/>
                </a:lnTo>
                <a:lnTo>
                  <a:pt x="375297" y="194462"/>
                </a:lnTo>
                <a:lnTo>
                  <a:pt x="381127" y="197650"/>
                </a:lnTo>
                <a:lnTo>
                  <a:pt x="388188" y="199605"/>
                </a:lnTo>
                <a:lnTo>
                  <a:pt x="396265" y="200266"/>
                </a:lnTo>
                <a:lnTo>
                  <a:pt x="410210" y="198285"/>
                </a:lnTo>
                <a:lnTo>
                  <a:pt x="417385" y="193751"/>
                </a:lnTo>
                <a:lnTo>
                  <a:pt x="419925" y="192151"/>
                </a:lnTo>
                <a:lnTo>
                  <a:pt x="425589" y="181622"/>
                </a:lnTo>
                <a:lnTo>
                  <a:pt x="427443" y="166446"/>
                </a:lnTo>
                <a:lnTo>
                  <a:pt x="427443" y="159448"/>
                </a:lnTo>
                <a:close/>
              </a:path>
              <a:path w="768984" h="299084">
                <a:moveTo>
                  <a:pt x="496049" y="152920"/>
                </a:moveTo>
                <a:lnTo>
                  <a:pt x="494309" y="141135"/>
                </a:lnTo>
                <a:lnTo>
                  <a:pt x="488810" y="133108"/>
                </a:lnTo>
                <a:lnTo>
                  <a:pt x="479145" y="128524"/>
                </a:lnTo>
                <a:lnTo>
                  <a:pt x="464896" y="127076"/>
                </a:lnTo>
                <a:lnTo>
                  <a:pt x="446278" y="127076"/>
                </a:lnTo>
                <a:lnTo>
                  <a:pt x="444614" y="133591"/>
                </a:lnTo>
                <a:lnTo>
                  <a:pt x="464896" y="133591"/>
                </a:lnTo>
                <a:lnTo>
                  <a:pt x="476351" y="134569"/>
                </a:lnTo>
                <a:lnTo>
                  <a:pt x="483882" y="137820"/>
                </a:lnTo>
                <a:lnTo>
                  <a:pt x="488022" y="143789"/>
                </a:lnTo>
                <a:lnTo>
                  <a:pt x="489280" y="152920"/>
                </a:lnTo>
                <a:lnTo>
                  <a:pt x="489280" y="160172"/>
                </a:lnTo>
                <a:lnTo>
                  <a:pt x="489280" y="176110"/>
                </a:lnTo>
                <a:lnTo>
                  <a:pt x="489280" y="178765"/>
                </a:lnTo>
                <a:lnTo>
                  <a:pt x="488188" y="185699"/>
                </a:lnTo>
                <a:lnTo>
                  <a:pt x="484644" y="190334"/>
                </a:lnTo>
                <a:lnTo>
                  <a:pt x="478294" y="192938"/>
                </a:lnTo>
                <a:lnTo>
                  <a:pt x="468769" y="193751"/>
                </a:lnTo>
                <a:lnTo>
                  <a:pt x="465861" y="193751"/>
                </a:lnTo>
                <a:lnTo>
                  <a:pt x="456399" y="192824"/>
                </a:lnTo>
                <a:lnTo>
                  <a:pt x="449948" y="189941"/>
                </a:lnTo>
                <a:lnTo>
                  <a:pt x="446265" y="184988"/>
                </a:lnTo>
                <a:lnTo>
                  <a:pt x="445096" y="177800"/>
                </a:lnTo>
                <a:lnTo>
                  <a:pt x="445198" y="176110"/>
                </a:lnTo>
                <a:lnTo>
                  <a:pt x="446214" y="169062"/>
                </a:lnTo>
                <a:lnTo>
                  <a:pt x="449707" y="163728"/>
                </a:lnTo>
                <a:lnTo>
                  <a:pt x="455790" y="160667"/>
                </a:lnTo>
                <a:lnTo>
                  <a:pt x="464642" y="159689"/>
                </a:lnTo>
                <a:lnTo>
                  <a:pt x="465861" y="159689"/>
                </a:lnTo>
                <a:lnTo>
                  <a:pt x="476453" y="160616"/>
                </a:lnTo>
                <a:lnTo>
                  <a:pt x="483730" y="163550"/>
                </a:lnTo>
                <a:lnTo>
                  <a:pt x="487934" y="168656"/>
                </a:lnTo>
                <a:lnTo>
                  <a:pt x="489280" y="176110"/>
                </a:lnTo>
                <a:lnTo>
                  <a:pt x="489280" y="160172"/>
                </a:lnTo>
                <a:lnTo>
                  <a:pt x="488797" y="159689"/>
                </a:lnTo>
                <a:lnTo>
                  <a:pt x="484708" y="155575"/>
                </a:lnTo>
                <a:lnTo>
                  <a:pt x="476719" y="153162"/>
                </a:lnTo>
                <a:lnTo>
                  <a:pt x="465124" y="153162"/>
                </a:lnTo>
                <a:lnTo>
                  <a:pt x="453263" y="154622"/>
                </a:lnTo>
                <a:lnTo>
                  <a:pt x="444804" y="159016"/>
                </a:lnTo>
                <a:lnTo>
                  <a:pt x="439750" y="166408"/>
                </a:lnTo>
                <a:lnTo>
                  <a:pt x="438188" y="176110"/>
                </a:lnTo>
                <a:lnTo>
                  <a:pt x="438073" y="177800"/>
                </a:lnTo>
                <a:lnTo>
                  <a:pt x="439737" y="187629"/>
                </a:lnTo>
                <a:lnTo>
                  <a:pt x="444690" y="194652"/>
                </a:lnTo>
                <a:lnTo>
                  <a:pt x="452856" y="198869"/>
                </a:lnTo>
                <a:lnTo>
                  <a:pt x="464159" y="200266"/>
                </a:lnTo>
                <a:lnTo>
                  <a:pt x="468769" y="200266"/>
                </a:lnTo>
                <a:lnTo>
                  <a:pt x="496049" y="177800"/>
                </a:lnTo>
                <a:lnTo>
                  <a:pt x="496049" y="160172"/>
                </a:lnTo>
                <a:lnTo>
                  <a:pt x="496049" y="152920"/>
                </a:lnTo>
                <a:close/>
              </a:path>
              <a:path w="768984" h="299084">
                <a:moveTo>
                  <a:pt x="559142" y="193268"/>
                </a:moveTo>
                <a:lnTo>
                  <a:pt x="541489" y="193268"/>
                </a:lnTo>
                <a:lnTo>
                  <a:pt x="529602" y="191795"/>
                </a:lnTo>
                <a:lnTo>
                  <a:pt x="521576" y="187109"/>
                </a:lnTo>
                <a:lnTo>
                  <a:pt x="517055" y="178790"/>
                </a:lnTo>
                <a:lnTo>
                  <a:pt x="515632" y="166446"/>
                </a:lnTo>
                <a:lnTo>
                  <a:pt x="515632" y="160413"/>
                </a:lnTo>
                <a:lnTo>
                  <a:pt x="516978" y="147866"/>
                </a:lnTo>
                <a:lnTo>
                  <a:pt x="521398" y="139573"/>
                </a:lnTo>
                <a:lnTo>
                  <a:pt x="529399" y="135001"/>
                </a:lnTo>
                <a:lnTo>
                  <a:pt x="541489" y="133591"/>
                </a:lnTo>
                <a:lnTo>
                  <a:pt x="557441" y="133591"/>
                </a:lnTo>
                <a:lnTo>
                  <a:pt x="558888" y="127076"/>
                </a:lnTo>
                <a:lnTo>
                  <a:pt x="541489" y="127076"/>
                </a:lnTo>
                <a:lnTo>
                  <a:pt x="526783" y="129019"/>
                </a:lnTo>
                <a:lnTo>
                  <a:pt x="516547" y="135039"/>
                </a:lnTo>
                <a:lnTo>
                  <a:pt x="510578" y="145415"/>
                </a:lnTo>
                <a:lnTo>
                  <a:pt x="508635" y="160413"/>
                </a:lnTo>
                <a:lnTo>
                  <a:pt x="508635" y="166446"/>
                </a:lnTo>
                <a:lnTo>
                  <a:pt x="510578" y="181483"/>
                </a:lnTo>
                <a:lnTo>
                  <a:pt x="516547" y="191935"/>
                </a:lnTo>
                <a:lnTo>
                  <a:pt x="526783" y="198043"/>
                </a:lnTo>
                <a:lnTo>
                  <a:pt x="541489" y="200025"/>
                </a:lnTo>
                <a:lnTo>
                  <a:pt x="557695" y="200025"/>
                </a:lnTo>
                <a:lnTo>
                  <a:pt x="559142" y="193268"/>
                </a:lnTo>
                <a:close/>
              </a:path>
              <a:path w="768984" h="299084">
                <a:moveTo>
                  <a:pt x="608647" y="127076"/>
                </a:moveTo>
                <a:lnTo>
                  <a:pt x="577989" y="127076"/>
                </a:lnTo>
                <a:lnTo>
                  <a:pt x="577989" y="107988"/>
                </a:lnTo>
                <a:lnTo>
                  <a:pt x="570966" y="109194"/>
                </a:lnTo>
                <a:lnTo>
                  <a:pt x="571017" y="174904"/>
                </a:lnTo>
                <a:lnTo>
                  <a:pt x="596823" y="200025"/>
                </a:lnTo>
                <a:lnTo>
                  <a:pt x="606717" y="200025"/>
                </a:lnTo>
                <a:lnTo>
                  <a:pt x="608164" y="193268"/>
                </a:lnTo>
                <a:lnTo>
                  <a:pt x="596823" y="193268"/>
                </a:lnTo>
                <a:lnTo>
                  <a:pt x="587857" y="192328"/>
                </a:lnTo>
                <a:lnTo>
                  <a:pt x="582053" y="189255"/>
                </a:lnTo>
                <a:lnTo>
                  <a:pt x="578916" y="183578"/>
                </a:lnTo>
                <a:lnTo>
                  <a:pt x="577989" y="174904"/>
                </a:lnTo>
                <a:lnTo>
                  <a:pt x="577989" y="133591"/>
                </a:lnTo>
                <a:lnTo>
                  <a:pt x="607199" y="133591"/>
                </a:lnTo>
                <a:lnTo>
                  <a:pt x="608647" y="127076"/>
                </a:lnTo>
                <a:close/>
              </a:path>
              <a:path w="768984" h="299084">
                <a:moveTo>
                  <a:pt x="677545" y="127076"/>
                </a:moveTo>
                <a:lnTo>
                  <a:pt x="670775" y="127076"/>
                </a:lnTo>
                <a:lnTo>
                  <a:pt x="670775" y="171284"/>
                </a:lnTo>
                <a:lnTo>
                  <a:pt x="669645" y="182067"/>
                </a:lnTo>
                <a:lnTo>
                  <a:pt x="665911" y="189064"/>
                </a:lnTo>
                <a:lnTo>
                  <a:pt x="659041" y="192849"/>
                </a:lnTo>
                <a:lnTo>
                  <a:pt x="648525" y="193992"/>
                </a:lnTo>
                <a:lnTo>
                  <a:pt x="638302" y="192849"/>
                </a:lnTo>
                <a:lnTo>
                  <a:pt x="631583" y="189064"/>
                </a:lnTo>
                <a:lnTo>
                  <a:pt x="627900" y="182067"/>
                </a:lnTo>
                <a:lnTo>
                  <a:pt x="626783" y="171284"/>
                </a:lnTo>
                <a:lnTo>
                  <a:pt x="626783" y="127076"/>
                </a:lnTo>
                <a:lnTo>
                  <a:pt x="619798" y="127076"/>
                </a:lnTo>
                <a:lnTo>
                  <a:pt x="619798" y="171284"/>
                </a:lnTo>
                <a:lnTo>
                  <a:pt x="621360" y="184848"/>
                </a:lnTo>
                <a:lnTo>
                  <a:pt x="626364" y="193992"/>
                </a:lnTo>
                <a:lnTo>
                  <a:pt x="635266" y="199136"/>
                </a:lnTo>
                <a:lnTo>
                  <a:pt x="648525" y="200748"/>
                </a:lnTo>
                <a:lnTo>
                  <a:pt x="661720" y="199110"/>
                </a:lnTo>
                <a:lnTo>
                  <a:pt x="670572" y="193992"/>
                </a:lnTo>
                <a:lnTo>
                  <a:pt x="670737" y="193903"/>
                </a:lnTo>
                <a:lnTo>
                  <a:pt x="675894" y="184746"/>
                </a:lnTo>
                <a:lnTo>
                  <a:pt x="677545" y="171284"/>
                </a:lnTo>
                <a:lnTo>
                  <a:pt x="677545" y="127076"/>
                </a:lnTo>
                <a:close/>
              </a:path>
              <a:path w="768984" h="299084">
                <a:moveTo>
                  <a:pt x="747598" y="152920"/>
                </a:moveTo>
                <a:lnTo>
                  <a:pt x="745807" y="141135"/>
                </a:lnTo>
                <a:lnTo>
                  <a:pt x="740194" y="133108"/>
                </a:lnTo>
                <a:lnTo>
                  <a:pt x="730364" y="128524"/>
                </a:lnTo>
                <a:lnTo>
                  <a:pt x="715937" y="127076"/>
                </a:lnTo>
                <a:lnTo>
                  <a:pt x="697572" y="127076"/>
                </a:lnTo>
                <a:lnTo>
                  <a:pt x="695896" y="133591"/>
                </a:lnTo>
                <a:lnTo>
                  <a:pt x="715937" y="133591"/>
                </a:lnTo>
                <a:lnTo>
                  <a:pt x="727646" y="134569"/>
                </a:lnTo>
                <a:lnTo>
                  <a:pt x="735253" y="137820"/>
                </a:lnTo>
                <a:lnTo>
                  <a:pt x="739368" y="143789"/>
                </a:lnTo>
                <a:lnTo>
                  <a:pt x="740613" y="152920"/>
                </a:lnTo>
                <a:lnTo>
                  <a:pt x="740613" y="160172"/>
                </a:lnTo>
                <a:lnTo>
                  <a:pt x="740613" y="176110"/>
                </a:lnTo>
                <a:lnTo>
                  <a:pt x="740613" y="178765"/>
                </a:lnTo>
                <a:lnTo>
                  <a:pt x="739470" y="185597"/>
                </a:lnTo>
                <a:lnTo>
                  <a:pt x="735838" y="190246"/>
                </a:lnTo>
                <a:lnTo>
                  <a:pt x="729386" y="192900"/>
                </a:lnTo>
                <a:lnTo>
                  <a:pt x="719797" y="193751"/>
                </a:lnTo>
                <a:lnTo>
                  <a:pt x="716902" y="193751"/>
                </a:lnTo>
                <a:lnTo>
                  <a:pt x="707694" y="192824"/>
                </a:lnTo>
                <a:lnTo>
                  <a:pt x="701306" y="189941"/>
                </a:lnTo>
                <a:lnTo>
                  <a:pt x="697585" y="184988"/>
                </a:lnTo>
                <a:lnTo>
                  <a:pt x="696379" y="177800"/>
                </a:lnTo>
                <a:lnTo>
                  <a:pt x="696493" y="176110"/>
                </a:lnTo>
                <a:lnTo>
                  <a:pt x="697534" y="169062"/>
                </a:lnTo>
                <a:lnTo>
                  <a:pt x="701090" y="163728"/>
                </a:lnTo>
                <a:lnTo>
                  <a:pt x="707174" y="160667"/>
                </a:lnTo>
                <a:lnTo>
                  <a:pt x="715937" y="159689"/>
                </a:lnTo>
                <a:lnTo>
                  <a:pt x="717156" y="159689"/>
                </a:lnTo>
                <a:lnTo>
                  <a:pt x="727748" y="160616"/>
                </a:lnTo>
                <a:lnTo>
                  <a:pt x="735037" y="163550"/>
                </a:lnTo>
                <a:lnTo>
                  <a:pt x="739254" y="168656"/>
                </a:lnTo>
                <a:lnTo>
                  <a:pt x="740613" y="176110"/>
                </a:lnTo>
                <a:lnTo>
                  <a:pt x="740613" y="160172"/>
                </a:lnTo>
                <a:lnTo>
                  <a:pt x="740156" y="159689"/>
                </a:lnTo>
                <a:lnTo>
                  <a:pt x="736257" y="155575"/>
                </a:lnTo>
                <a:lnTo>
                  <a:pt x="728040" y="153162"/>
                </a:lnTo>
                <a:lnTo>
                  <a:pt x="716673" y="153162"/>
                </a:lnTo>
                <a:lnTo>
                  <a:pt x="689622" y="177800"/>
                </a:lnTo>
                <a:lnTo>
                  <a:pt x="691248" y="187629"/>
                </a:lnTo>
                <a:lnTo>
                  <a:pt x="696112" y="194652"/>
                </a:lnTo>
                <a:lnTo>
                  <a:pt x="704189" y="198869"/>
                </a:lnTo>
                <a:lnTo>
                  <a:pt x="715454" y="200266"/>
                </a:lnTo>
                <a:lnTo>
                  <a:pt x="720051" y="200266"/>
                </a:lnTo>
                <a:lnTo>
                  <a:pt x="732104" y="198869"/>
                </a:lnTo>
                <a:lnTo>
                  <a:pt x="740714" y="194652"/>
                </a:lnTo>
                <a:lnTo>
                  <a:pt x="741375" y="193751"/>
                </a:lnTo>
                <a:lnTo>
                  <a:pt x="745871" y="187629"/>
                </a:lnTo>
                <a:lnTo>
                  <a:pt x="747598" y="177800"/>
                </a:lnTo>
                <a:lnTo>
                  <a:pt x="747598" y="160172"/>
                </a:lnTo>
                <a:lnTo>
                  <a:pt x="747598" y="152920"/>
                </a:lnTo>
                <a:close/>
              </a:path>
              <a:path w="768984" h="299084">
                <a:moveTo>
                  <a:pt x="768629" y="99288"/>
                </a:moveTo>
                <a:lnTo>
                  <a:pt x="761606" y="99288"/>
                </a:lnTo>
                <a:lnTo>
                  <a:pt x="761606" y="200266"/>
                </a:lnTo>
                <a:lnTo>
                  <a:pt x="768629" y="200266"/>
                </a:lnTo>
                <a:lnTo>
                  <a:pt x="768629" y="99288"/>
                </a:lnTo>
                <a:close/>
              </a:path>
            </a:pathLst>
          </a:custGeom>
          <a:solidFill>
            <a:srgbClr val="001E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773" y="761"/>
            <a:ext cx="0" cy="846455"/>
          </a:xfrm>
          <a:custGeom>
            <a:avLst/>
            <a:gdLst/>
            <a:ahLst/>
            <a:cxnLst/>
            <a:rect l="l" t="t" r="r" b="b"/>
            <a:pathLst>
              <a:path h="846455">
                <a:moveTo>
                  <a:pt x="0" y="0"/>
                </a:moveTo>
                <a:lnTo>
                  <a:pt x="0" y="846074"/>
                </a:lnTo>
              </a:path>
            </a:pathLst>
          </a:custGeom>
          <a:ln w="50800">
            <a:solidFill>
              <a:srgbClr val="B8CA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935" y="273812"/>
            <a:ext cx="17100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>
                <a:solidFill>
                  <a:srgbClr val="001D60"/>
                </a:solidFill>
              </a:rPr>
              <a:t>Fluxo Antigo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8976106" y="4942090"/>
            <a:ext cx="126364" cy="1492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700" spc="15" dirty="0">
                <a:solidFill>
                  <a:srgbClr val="404040"/>
                </a:solidFill>
                <a:latin typeface="Segoe UI"/>
                <a:cs typeface="Segoe UI"/>
              </a:rPr>
              <a:t>9</a:t>
            </a:fld>
            <a:endParaRPr sz="7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0546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D6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1421</TotalTime>
  <Words>346</Words>
  <Application>Microsoft Macintosh PowerPoint</Application>
  <PresentationFormat>Apresentação na tela (16:9)</PresentationFormat>
  <Paragraphs>107</Paragraphs>
  <Slides>22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Arial</vt:lpstr>
      <vt:lpstr>Calibri</vt:lpstr>
      <vt:lpstr>Segoe UI</vt:lpstr>
      <vt:lpstr>Office Theme</vt:lpstr>
      <vt:lpstr>Apresentação do PowerPoint</vt:lpstr>
      <vt:lpstr>Sumário </vt:lpstr>
      <vt:lpstr>Estágio </vt:lpstr>
      <vt:lpstr>BTG Pactual </vt:lpstr>
      <vt:lpstr>Área De Automation</vt:lpstr>
      <vt:lpstr>Principais Projetos Desenvolvidos </vt:lpstr>
      <vt:lpstr>Pagamento Vistoria Rural</vt:lpstr>
      <vt:lpstr>O que é uma vistoria?</vt:lpstr>
      <vt:lpstr>Fluxo Antigo</vt:lpstr>
      <vt:lpstr>Honorários e Despesas</vt:lpstr>
      <vt:lpstr>Controle Consolidado</vt:lpstr>
      <vt:lpstr>Dados ANP</vt:lpstr>
      <vt:lpstr>Tecnologias Utilizadas</vt:lpstr>
      <vt:lpstr>Fluxo Hoje</vt:lpstr>
      <vt:lpstr>Fluxo Hoje Técnico</vt:lpstr>
      <vt:lpstr>Interface DocMatch</vt:lpstr>
      <vt:lpstr>DocMatch V2</vt:lpstr>
      <vt:lpstr>DocMatch V2</vt:lpstr>
      <vt:lpstr>DocMatch V2</vt:lpstr>
      <vt:lpstr>Próximos Passos</vt:lpstr>
      <vt:lpstr>Menção Honrosa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Altschul, Alessandra</dc:creator>
  <cp:lastModifiedBy>Henrique Spencer</cp:lastModifiedBy>
  <cp:revision>9</cp:revision>
  <dcterms:created xsi:type="dcterms:W3CDTF">2022-08-08T03:12:34Z</dcterms:created>
  <dcterms:modified xsi:type="dcterms:W3CDTF">2023-07-07T13:08:17Z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2022-08-08T00:00:00Z</vt:filetime>
  </property>
  <property fmtid="{D5CDD505-2E9C-101B-9397-08002B2CF9AE}" pid="5" name="MSIP_Label_38dfde47-f100-441b-b584-049a7fefba8a_Enabled">
    <vt:lpwstr>true</vt:lpwstr>
  </property>
  <property fmtid="{D5CDD505-2E9C-101B-9397-08002B2CF9AE}" pid="6" name="MSIP_Label_38dfde47-f100-441b-b584-049a7fefba8a_SetDate">
    <vt:lpwstr>2022-08-08T03:14:04Z</vt:lpwstr>
  </property>
  <property fmtid="{D5CDD505-2E9C-101B-9397-08002B2CF9AE}" pid="7" name="MSIP_Label_38dfde47-f100-441b-b584-049a7fefba8a_Method">
    <vt:lpwstr>Standard</vt:lpwstr>
  </property>
  <property fmtid="{D5CDD505-2E9C-101B-9397-08002B2CF9AE}" pid="8" name="MSIP_Label_38dfde47-f100-441b-b584-049a7fefba8a_Name">
    <vt:lpwstr>38dfde47-f100-441b-b584-049a7fefba8a</vt:lpwstr>
  </property>
  <property fmtid="{D5CDD505-2E9C-101B-9397-08002B2CF9AE}" pid="9" name="MSIP_Label_38dfde47-f100-441b-b584-049a7fefba8a_SiteId">
    <vt:lpwstr>16e7cf3f-6af4-4e76-941e-aecafb9704e9</vt:lpwstr>
  </property>
  <property fmtid="{D5CDD505-2E9C-101B-9397-08002B2CF9AE}" pid="10" name="MSIP_Label_38dfde47-f100-441b-b584-049a7fefba8a_ActionId">
    <vt:lpwstr>6a3ce247-cfed-443d-88e8-166e101c7938</vt:lpwstr>
  </property>
  <property fmtid="{D5CDD505-2E9C-101B-9397-08002B2CF9AE}" pid="11" name="MSIP_Label_38dfde47-f100-441b-b584-049a7fefba8a_ContentBits">
    <vt:lpwstr>2</vt:lpwstr>
  </property>
</Properties>
</file>